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2"/>
  </p:notesMasterIdLst>
  <p:sldIdLst>
    <p:sldId id="269" r:id="rId2"/>
    <p:sldId id="283" r:id="rId3"/>
    <p:sldId id="2786" r:id="rId4"/>
    <p:sldId id="2785" r:id="rId5"/>
    <p:sldId id="2780" r:id="rId6"/>
    <p:sldId id="287" r:id="rId7"/>
    <p:sldId id="280" r:id="rId8"/>
    <p:sldId id="2788" r:id="rId9"/>
    <p:sldId id="2787" r:id="rId10"/>
    <p:sldId id="279" r:id="rId11"/>
  </p:sldIdLst>
  <p:sldSz cx="12192000" cy="6858000"/>
  <p:notesSz cx="6858000" cy="9144000"/>
  <p:embeddedFontLst>
    <p:embeddedFont>
      <p:font typeface="Inter" panose="020B060402020202020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  <p:italic r:id="rId19"/>
      <p:boldItalic r:id="rId20"/>
    </p:embeddedFont>
    <p:embeddedFont>
      <p:font typeface="Montserrat Bold" pitchFamily="2" charset="0"/>
      <p:bold r:id="rId21"/>
    </p:embeddedFont>
    <p:embeddedFont>
      <p:font typeface="Montserrat Medium" panose="00000600000000000000" pitchFamily="2" charset="0"/>
      <p:regular r:id="rId22"/>
      <p:bold r:id="rId23"/>
      <p:italic r:id="rId24"/>
      <p:boldItalic r:id="rId25"/>
    </p:embeddedFont>
    <p:embeddedFont>
      <p:font typeface="Montserrat SemiBold" pitchFamily="2" charset="0"/>
      <p:regular r:id="rId26"/>
      <p:bold r:id="rId27"/>
      <p:italic r:id="rId28"/>
      <p:boldItalic r:id="rId29"/>
    </p:embeddedFont>
    <p:embeddedFont>
      <p:font typeface="Open Sans" pitchFamily="2" charset="0"/>
      <p:regular r:id="rId30"/>
      <p:bold r:id="rId31"/>
      <p:italic r:id="rId32"/>
      <p:boldItalic r:id="rId33"/>
    </p:embeddedFont>
    <p:embeddedFont>
      <p:font typeface="Open Sans Light" pitchFamily="2" charset="0"/>
      <p:regular r:id="rId34"/>
      <p:bold r:id="rId35"/>
      <p:italic r:id="rId36"/>
      <p:boldItalic r:id="rId37"/>
    </p:embeddedFont>
    <p:embeddedFont>
      <p:font typeface="Open Sans Regular" pitchFamily="2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8AD"/>
    <a:srgbClr val="265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89F7B4-463B-4BDA-B393-4A99AB5A3A95}" v="39" dt="2025-12-24T00:09:14.391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4658"/>
  </p:normalViewPr>
  <p:slideViewPr>
    <p:cSldViewPr snapToGrid="0">
      <p:cViewPr>
        <p:scale>
          <a:sx n="120" d="100"/>
          <a:sy n="120" d="100"/>
        </p:scale>
        <p:origin x="203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presProps" Target="presProps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font" Target="fonts/font2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font" Target="fonts/font2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Jeffery" userId="f0114557-e6b6-4ee1-8a51-a282492cece4" providerId="ADAL" clId="{7462AB63-19C6-4655-9980-35EE877B8B99}"/>
    <pc:docChg chg="custSel addSld delSld modSld sldOrd">
      <pc:chgData name="Susan Jeffery" userId="f0114557-e6b6-4ee1-8a51-a282492cece4" providerId="ADAL" clId="{7462AB63-19C6-4655-9980-35EE877B8B99}" dt="2025-12-24T00:09:14.391" v="1371" actId="164"/>
      <pc:docMkLst>
        <pc:docMk/>
      </pc:docMkLst>
      <pc:sldChg chg="modSp mod">
        <pc:chgData name="Susan Jeffery" userId="f0114557-e6b6-4ee1-8a51-a282492cece4" providerId="ADAL" clId="{7462AB63-19C6-4655-9980-35EE877B8B99}" dt="2025-12-17T23:38:42.621" v="1170" actId="20577"/>
        <pc:sldMkLst>
          <pc:docMk/>
          <pc:sldMk cId="62026989" sldId="269"/>
        </pc:sldMkLst>
        <pc:spChg chg="mod">
          <ac:chgData name="Susan Jeffery" userId="f0114557-e6b6-4ee1-8a51-a282492cece4" providerId="ADAL" clId="{7462AB63-19C6-4655-9980-35EE877B8B99}" dt="2025-12-17T22:38:28.714" v="31" actId="20577"/>
          <ac:spMkLst>
            <pc:docMk/>
            <pc:sldMk cId="62026989" sldId="269"/>
            <ac:spMk id="14" creationId="{F72A7A47-B076-824A-BE64-4124470403CA}"/>
          </ac:spMkLst>
        </pc:spChg>
        <pc:spChg chg="mod">
          <ac:chgData name="Susan Jeffery" userId="f0114557-e6b6-4ee1-8a51-a282492cece4" providerId="ADAL" clId="{7462AB63-19C6-4655-9980-35EE877B8B99}" dt="2025-12-17T22:38:22.763" v="23" actId="20577"/>
          <ac:spMkLst>
            <pc:docMk/>
            <pc:sldMk cId="62026989" sldId="269"/>
            <ac:spMk id="15" creationId="{239E52C8-B619-182E-88B1-1680734C225D}"/>
          </ac:spMkLst>
        </pc:spChg>
        <pc:spChg chg="mod">
          <ac:chgData name="Susan Jeffery" userId="f0114557-e6b6-4ee1-8a51-a282492cece4" providerId="ADAL" clId="{7462AB63-19C6-4655-9980-35EE877B8B99}" dt="2025-12-17T23:38:42.621" v="1170" actId="20577"/>
          <ac:spMkLst>
            <pc:docMk/>
            <pc:sldMk cId="62026989" sldId="269"/>
            <ac:spMk id="16" creationId="{A44D7519-AD17-8E9A-6427-6D06AB14F167}"/>
          </ac:spMkLst>
        </pc:spChg>
      </pc:sldChg>
      <pc:sldChg chg="addSp delSp modSp mod">
        <pc:chgData name="Susan Jeffery" userId="f0114557-e6b6-4ee1-8a51-a282492cece4" providerId="ADAL" clId="{7462AB63-19C6-4655-9980-35EE877B8B99}" dt="2025-12-23T19:28:36.605" v="1195" actId="1076"/>
        <pc:sldMkLst>
          <pc:docMk/>
          <pc:sldMk cId="4228524996" sldId="280"/>
        </pc:sldMkLst>
        <pc:spChg chg="mod">
          <ac:chgData name="Susan Jeffery" userId="f0114557-e6b6-4ee1-8a51-a282492cece4" providerId="ADAL" clId="{7462AB63-19C6-4655-9980-35EE877B8B99}" dt="2025-12-17T23:19:34.011" v="468" actId="20577"/>
          <ac:spMkLst>
            <pc:docMk/>
            <pc:sldMk cId="4228524996" sldId="280"/>
            <ac:spMk id="2" creationId="{BB6E3983-0728-067B-93A8-901E57C2C243}"/>
          </ac:spMkLst>
        </pc:spChg>
        <pc:spChg chg="mod">
          <ac:chgData name="Susan Jeffery" userId="f0114557-e6b6-4ee1-8a51-a282492cece4" providerId="ADAL" clId="{7462AB63-19C6-4655-9980-35EE877B8B99}" dt="2025-12-17T23:21:06.358" v="579"/>
          <ac:spMkLst>
            <pc:docMk/>
            <pc:sldMk cId="4228524996" sldId="280"/>
            <ac:spMk id="3" creationId="{4D48C0BE-2908-15EB-C2B1-C1AC387052D1}"/>
          </ac:spMkLst>
        </pc:spChg>
        <pc:spChg chg="mod">
          <ac:chgData name="Susan Jeffery" userId="f0114557-e6b6-4ee1-8a51-a282492cece4" providerId="ADAL" clId="{7462AB63-19C6-4655-9980-35EE877B8B99}" dt="2025-12-17T23:23:04.577" v="605" actId="12788"/>
          <ac:spMkLst>
            <pc:docMk/>
            <pc:sldMk cId="4228524996" sldId="280"/>
            <ac:spMk id="9" creationId="{0E979A8E-240D-9466-5044-0A9372D8642E}"/>
          </ac:spMkLst>
        </pc:spChg>
        <pc:spChg chg="add mod">
          <ac:chgData name="Susan Jeffery" userId="f0114557-e6b6-4ee1-8a51-a282492cece4" providerId="ADAL" clId="{7462AB63-19C6-4655-9980-35EE877B8B99}" dt="2025-12-17T23:19:09.555" v="436" actId="122"/>
          <ac:spMkLst>
            <pc:docMk/>
            <pc:sldMk cId="4228524996" sldId="280"/>
            <ac:spMk id="16" creationId="{530849DD-7F09-57AE-903B-55F0CCC04312}"/>
          </ac:spMkLst>
        </pc:spChg>
        <pc:spChg chg="add mod">
          <ac:chgData name="Susan Jeffery" userId="f0114557-e6b6-4ee1-8a51-a282492cece4" providerId="ADAL" clId="{7462AB63-19C6-4655-9980-35EE877B8B99}" dt="2025-12-17T23:23:57.021" v="612" actId="1076"/>
          <ac:spMkLst>
            <pc:docMk/>
            <pc:sldMk cId="4228524996" sldId="280"/>
            <ac:spMk id="21" creationId="{6609936D-C623-5DCF-C7E0-6BB5D9A59EB2}"/>
          </ac:spMkLst>
        </pc:spChg>
        <pc:picChg chg="add mod">
          <ac:chgData name="Susan Jeffery" userId="f0114557-e6b6-4ee1-8a51-a282492cece4" providerId="ADAL" clId="{7462AB63-19C6-4655-9980-35EE877B8B99}" dt="2025-12-23T19:28:36.605" v="1195" actId="1076"/>
          <ac:picMkLst>
            <pc:docMk/>
            <pc:sldMk cId="4228524996" sldId="280"/>
            <ac:picMk id="10" creationId="{CCF58889-4895-58F3-E65D-F8896D3798B5}"/>
          </ac:picMkLst>
        </pc:picChg>
        <pc:picChg chg="add mod modCrop">
          <ac:chgData name="Susan Jeffery" userId="f0114557-e6b6-4ee1-8a51-a282492cece4" providerId="ADAL" clId="{7462AB63-19C6-4655-9980-35EE877B8B99}" dt="2025-12-22T18:47:42.394" v="1172" actId="1582"/>
          <ac:picMkLst>
            <pc:docMk/>
            <pc:sldMk cId="4228524996" sldId="280"/>
            <ac:picMk id="14" creationId="{14C0CDB0-FEF8-DAB2-4066-B086DCF1C6D2}"/>
          </ac:picMkLst>
        </pc:picChg>
        <pc:picChg chg="add mod">
          <ac:chgData name="Susan Jeffery" userId="f0114557-e6b6-4ee1-8a51-a282492cece4" providerId="ADAL" clId="{7462AB63-19C6-4655-9980-35EE877B8B99}" dt="2025-12-17T23:17:53.698" v="423" actId="1038"/>
          <ac:picMkLst>
            <pc:docMk/>
            <pc:sldMk cId="4228524996" sldId="280"/>
            <ac:picMk id="18" creationId="{68304EE1-4801-77E8-8740-BD2688885B8C}"/>
          </ac:picMkLst>
        </pc:picChg>
        <pc:picChg chg="add mod">
          <ac:chgData name="Susan Jeffery" userId="f0114557-e6b6-4ee1-8a51-a282492cece4" providerId="ADAL" clId="{7462AB63-19C6-4655-9980-35EE877B8B99}" dt="2025-12-17T23:18:23.054" v="427" actId="1076"/>
          <ac:picMkLst>
            <pc:docMk/>
            <pc:sldMk cId="4228524996" sldId="280"/>
            <ac:picMk id="20" creationId="{886870DF-0BFA-3D88-BD3E-AB553C4C200B}"/>
          </ac:picMkLst>
        </pc:picChg>
      </pc:sldChg>
      <pc:sldChg chg="addSp delSp modSp mod">
        <pc:chgData name="Susan Jeffery" userId="f0114557-e6b6-4ee1-8a51-a282492cece4" providerId="ADAL" clId="{7462AB63-19C6-4655-9980-35EE877B8B99}" dt="2025-12-17T23:35:53.521" v="991" actId="20577"/>
        <pc:sldMkLst>
          <pc:docMk/>
          <pc:sldMk cId="2390066179" sldId="283"/>
        </pc:sldMkLst>
        <pc:spChg chg="mod">
          <ac:chgData name="Susan Jeffery" userId="f0114557-e6b6-4ee1-8a51-a282492cece4" providerId="ADAL" clId="{7462AB63-19C6-4655-9980-35EE877B8B99}" dt="2025-12-17T23:26:10.256" v="687" actId="1035"/>
          <ac:spMkLst>
            <pc:docMk/>
            <pc:sldMk cId="2390066179" sldId="283"/>
            <ac:spMk id="2" creationId="{92165EF7-F1DB-6BA2-9DC2-CF52EDF82126}"/>
          </ac:spMkLst>
        </pc:spChg>
        <pc:spChg chg="mod">
          <ac:chgData name="Susan Jeffery" userId="f0114557-e6b6-4ee1-8a51-a282492cece4" providerId="ADAL" clId="{7462AB63-19C6-4655-9980-35EE877B8B99}" dt="2025-12-17T23:26:10.256" v="687" actId="1035"/>
          <ac:spMkLst>
            <pc:docMk/>
            <pc:sldMk cId="2390066179" sldId="283"/>
            <ac:spMk id="3" creationId="{B68C40D1-04CA-7A0B-8AFA-8B28767AC0C4}"/>
          </ac:spMkLst>
        </pc:spChg>
        <pc:graphicFrameChg chg="mod modGraphic">
          <ac:chgData name="Susan Jeffery" userId="f0114557-e6b6-4ee1-8a51-a282492cece4" providerId="ADAL" clId="{7462AB63-19C6-4655-9980-35EE877B8B99}" dt="2025-12-17T23:35:53.521" v="991" actId="20577"/>
          <ac:graphicFrameMkLst>
            <pc:docMk/>
            <pc:sldMk cId="2390066179" sldId="283"/>
            <ac:graphicFrameMk id="6" creationId="{3F1C7CE8-6D0D-E95C-C7F7-E47545316B8F}"/>
          </ac:graphicFrameMkLst>
        </pc:graphicFrameChg>
      </pc:sldChg>
      <pc:sldChg chg="addSp delSp modSp mod ord">
        <pc:chgData name="Susan Jeffery" userId="f0114557-e6b6-4ee1-8a51-a282492cece4" providerId="ADAL" clId="{7462AB63-19C6-4655-9980-35EE877B8B99}" dt="2025-12-17T23:25:34.832" v="666"/>
        <pc:sldMkLst>
          <pc:docMk/>
          <pc:sldMk cId="1420147828" sldId="287"/>
        </pc:sldMkLst>
        <pc:spChg chg="mod">
          <ac:chgData name="Susan Jeffery" userId="f0114557-e6b6-4ee1-8a51-a282492cece4" providerId="ADAL" clId="{7462AB63-19C6-4655-9980-35EE877B8B99}" dt="2025-12-17T23:24:34.834" v="635" actId="1035"/>
          <ac:spMkLst>
            <pc:docMk/>
            <pc:sldMk cId="1420147828" sldId="287"/>
            <ac:spMk id="2" creationId="{BADA0C47-4591-657F-0F0E-EFE5FCEC080A}"/>
          </ac:spMkLst>
        </pc:spChg>
        <pc:spChg chg="mod">
          <ac:chgData name="Susan Jeffery" userId="f0114557-e6b6-4ee1-8a51-a282492cece4" providerId="ADAL" clId="{7462AB63-19C6-4655-9980-35EE877B8B99}" dt="2025-12-17T23:24:41.220" v="659" actId="1035"/>
          <ac:spMkLst>
            <pc:docMk/>
            <pc:sldMk cId="1420147828" sldId="287"/>
            <ac:spMk id="3" creationId="{915FED8B-C7BA-825E-23CA-405CA321B042}"/>
          </ac:spMkLst>
        </pc:spChg>
      </pc:sldChg>
      <pc:sldChg chg="addSp modSp add mod ord">
        <pc:chgData name="Susan Jeffery" userId="f0114557-e6b6-4ee1-8a51-a282492cece4" providerId="ADAL" clId="{7462AB63-19C6-4655-9980-35EE877B8B99}" dt="2025-12-23T19:35:49.584" v="1255" actId="164"/>
        <pc:sldMkLst>
          <pc:docMk/>
          <pc:sldMk cId="3875796924" sldId="2780"/>
        </pc:sldMkLst>
        <pc:spChg chg="add mod">
          <ac:chgData name="Susan Jeffery" userId="f0114557-e6b6-4ee1-8a51-a282492cece4" providerId="ADAL" clId="{7462AB63-19C6-4655-9980-35EE877B8B99}" dt="2025-12-23T19:35:49.584" v="1255" actId="164"/>
          <ac:spMkLst>
            <pc:docMk/>
            <pc:sldMk cId="3875796924" sldId="2780"/>
            <ac:spMk id="5" creationId="{E898DFBE-6174-F92D-CCB0-4DECC042C3A0}"/>
          </ac:spMkLst>
        </pc:spChg>
        <pc:spChg chg="mod">
          <ac:chgData name="Susan Jeffery" userId="f0114557-e6b6-4ee1-8a51-a282492cece4" providerId="ADAL" clId="{7462AB63-19C6-4655-9980-35EE877B8B99}" dt="2025-12-17T23:30:26.875" v="855" actId="207"/>
          <ac:spMkLst>
            <pc:docMk/>
            <pc:sldMk cId="3875796924" sldId="2780"/>
            <ac:spMk id="32" creationId="{0230643A-5887-E3D4-D15B-4D96A88F069D}"/>
          </ac:spMkLst>
        </pc:spChg>
        <pc:grpChg chg="add mod">
          <ac:chgData name="Susan Jeffery" userId="f0114557-e6b6-4ee1-8a51-a282492cece4" providerId="ADAL" clId="{7462AB63-19C6-4655-9980-35EE877B8B99}" dt="2025-12-23T19:35:49.584" v="1255" actId="164"/>
          <ac:grpSpMkLst>
            <pc:docMk/>
            <pc:sldMk cId="3875796924" sldId="2780"/>
            <ac:grpSpMk id="6" creationId="{4635E999-B93A-847F-F62E-A5F9FAB6E54B}"/>
          </ac:grpSpMkLst>
        </pc:grpChg>
        <pc:picChg chg="mod">
          <ac:chgData name="Susan Jeffery" userId="f0114557-e6b6-4ee1-8a51-a282492cece4" providerId="ADAL" clId="{7462AB63-19C6-4655-9980-35EE877B8B99}" dt="2025-12-23T19:35:49.584" v="1255" actId="164"/>
          <ac:picMkLst>
            <pc:docMk/>
            <pc:sldMk cId="3875796924" sldId="2780"/>
            <ac:picMk id="7" creationId="{49CD2879-D8F9-D31D-C4D0-E03380A089A8}"/>
          </ac:picMkLst>
        </pc:picChg>
      </pc:sldChg>
      <pc:sldChg chg="addSp delSp modSp add mod">
        <pc:chgData name="Susan Jeffery" userId="f0114557-e6b6-4ee1-8a51-a282492cece4" providerId="ADAL" clId="{7462AB63-19C6-4655-9980-35EE877B8B99}" dt="2025-12-23T19:38:00.054" v="1260" actId="164"/>
        <pc:sldMkLst>
          <pc:docMk/>
          <pc:sldMk cId="858949049" sldId="2785"/>
        </pc:sldMkLst>
        <pc:spChg chg="add mod">
          <ac:chgData name="Susan Jeffery" userId="f0114557-e6b6-4ee1-8a51-a282492cece4" providerId="ADAL" clId="{7462AB63-19C6-4655-9980-35EE877B8B99}" dt="2025-12-17T23:04:18.717" v="302" actId="1076"/>
          <ac:spMkLst>
            <pc:docMk/>
            <pc:sldMk cId="858949049" sldId="2785"/>
            <ac:spMk id="10" creationId="{10A5F0D3-C4D6-3BF0-B2B8-48D6CBE97B60}"/>
          </ac:spMkLst>
        </pc:spChg>
        <pc:spChg chg="add mod">
          <ac:chgData name="Susan Jeffery" userId="f0114557-e6b6-4ee1-8a51-a282492cece4" providerId="ADAL" clId="{7462AB63-19C6-4655-9980-35EE877B8B99}" dt="2025-12-23T19:38:00.054" v="1260" actId="164"/>
          <ac:spMkLst>
            <pc:docMk/>
            <pc:sldMk cId="858949049" sldId="2785"/>
            <ac:spMk id="16" creationId="{00075E39-8DBD-B079-A647-48EB597DA790}"/>
          </ac:spMkLst>
        </pc:spChg>
        <pc:spChg chg="mod">
          <ac:chgData name="Susan Jeffery" userId="f0114557-e6b6-4ee1-8a51-a282492cece4" providerId="ADAL" clId="{7462AB63-19C6-4655-9980-35EE877B8B99}" dt="2025-12-17T23:04:22.129" v="303" actId="207"/>
          <ac:spMkLst>
            <pc:docMk/>
            <pc:sldMk cId="858949049" sldId="2785"/>
            <ac:spMk id="25" creationId="{AF2E91F2-E71B-837B-5367-0B10787E6833}"/>
          </ac:spMkLst>
        </pc:spChg>
        <pc:spChg chg="mod">
          <ac:chgData name="Susan Jeffery" userId="f0114557-e6b6-4ee1-8a51-a282492cece4" providerId="ADAL" clId="{7462AB63-19C6-4655-9980-35EE877B8B99}" dt="2025-12-17T23:37:31.621" v="1141" actId="207"/>
          <ac:spMkLst>
            <pc:docMk/>
            <pc:sldMk cId="858949049" sldId="2785"/>
            <ac:spMk id="32" creationId="{662A08A0-E2F2-3FB7-759E-EBF24032CDD1}"/>
          </ac:spMkLst>
        </pc:spChg>
        <pc:spChg chg="mod">
          <ac:chgData name="Susan Jeffery" userId="f0114557-e6b6-4ee1-8a51-a282492cece4" providerId="ADAL" clId="{7462AB63-19C6-4655-9980-35EE877B8B99}" dt="2025-12-17T23:37:29.415" v="1140" actId="207"/>
          <ac:spMkLst>
            <pc:docMk/>
            <pc:sldMk cId="858949049" sldId="2785"/>
            <ac:spMk id="33" creationId="{FC086F20-D9D5-F9D2-D228-A61DD9498BB9}"/>
          </ac:spMkLst>
        </pc:spChg>
        <pc:grpChg chg="add mod">
          <ac:chgData name="Susan Jeffery" userId="f0114557-e6b6-4ee1-8a51-a282492cece4" providerId="ADAL" clId="{7462AB63-19C6-4655-9980-35EE877B8B99}" dt="2025-12-23T19:38:00.054" v="1260" actId="164"/>
          <ac:grpSpMkLst>
            <pc:docMk/>
            <pc:sldMk cId="858949049" sldId="2785"/>
            <ac:grpSpMk id="17" creationId="{5B037A50-0168-5741-A5C0-2FEBFC587D4A}"/>
          </ac:grpSpMkLst>
        </pc:grpChg>
        <pc:picChg chg="mod">
          <ac:chgData name="Susan Jeffery" userId="f0114557-e6b6-4ee1-8a51-a282492cece4" providerId="ADAL" clId="{7462AB63-19C6-4655-9980-35EE877B8B99}" dt="2025-12-23T19:38:00.054" v="1260" actId="164"/>
          <ac:picMkLst>
            <pc:docMk/>
            <pc:sldMk cId="858949049" sldId="2785"/>
            <ac:picMk id="11" creationId="{2A4AD132-E96E-2D30-B556-0E3DE8B521C6}"/>
          </ac:picMkLst>
        </pc:picChg>
      </pc:sldChg>
      <pc:sldChg chg="addSp delSp modSp add mod ord">
        <pc:chgData name="Susan Jeffery" userId="f0114557-e6b6-4ee1-8a51-a282492cece4" providerId="ADAL" clId="{7462AB63-19C6-4655-9980-35EE877B8B99}" dt="2025-12-24T00:09:14.391" v="1371" actId="164"/>
        <pc:sldMkLst>
          <pc:docMk/>
          <pc:sldMk cId="4187116251" sldId="2786"/>
        </pc:sldMkLst>
        <pc:spChg chg="mod">
          <ac:chgData name="Susan Jeffery" userId="f0114557-e6b6-4ee1-8a51-a282492cece4" providerId="ADAL" clId="{7462AB63-19C6-4655-9980-35EE877B8B99}" dt="2025-12-17T23:00:14.487" v="134" actId="20577"/>
          <ac:spMkLst>
            <pc:docMk/>
            <pc:sldMk cId="4187116251" sldId="2786"/>
            <ac:spMk id="2" creationId="{527BA2F4-5C5E-BD18-ADB6-58A3E64D9A5C}"/>
          </ac:spMkLst>
        </pc:spChg>
        <pc:spChg chg="mod">
          <ac:chgData name="Susan Jeffery" userId="f0114557-e6b6-4ee1-8a51-a282492cece4" providerId="ADAL" clId="{7462AB63-19C6-4655-9980-35EE877B8B99}" dt="2025-12-17T23:02:12.184" v="290" actId="20577"/>
          <ac:spMkLst>
            <pc:docMk/>
            <pc:sldMk cId="4187116251" sldId="2786"/>
            <ac:spMk id="3" creationId="{5F0A53F7-5D8D-33F1-8994-808BF9DBCECF}"/>
          </ac:spMkLst>
        </pc:spChg>
        <pc:spChg chg="del mod">
          <ac:chgData name="Susan Jeffery" userId="f0114557-e6b6-4ee1-8a51-a282492cece4" providerId="ADAL" clId="{7462AB63-19C6-4655-9980-35EE877B8B99}" dt="2025-12-23T19:43:56.405" v="1303" actId="478"/>
          <ac:spMkLst>
            <pc:docMk/>
            <pc:sldMk cId="4187116251" sldId="2786"/>
            <ac:spMk id="5" creationId="{E8AD5C12-8FB7-6119-8DC4-4AC7F68589E4}"/>
          </ac:spMkLst>
        </pc:spChg>
        <pc:spChg chg="del mod">
          <ac:chgData name="Susan Jeffery" userId="f0114557-e6b6-4ee1-8a51-a282492cece4" providerId="ADAL" clId="{7462AB63-19C6-4655-9980-35EE877B8B99}" dt="2025-12-23T19:43:56.405" v="1303" actId="478"/>
          <ac:spMkLst>
            <pc:docMk/>
            <pc:sldMk cId="4187116251" sldId="2786"/>
            <ac:spMk id="12" creationId="{BE78D5EB-8F4F-EF3B-5DB0-25F85C09BD34}"/>
          </ac:spMkLst>
        </pc:spChg>
        <pc:spChg chg="add mod ord topLvl">
          <ac:chgData name="Susan Jeffery" userId="f0114557-e6b6-4ee1-8a51-a282492cece4" providerId="ADAL" clId="{7462AB63-19C6-4655-9980-35EE877B8B99}" dt="2025-12-23T21:25:40.172" v="1363" actId="164"/>
          <ac:spMkLst>
            <pc:docMk/>
            <pc:sldMk cId="4187116251" sldId="2786"/>
            <ac:spMk id="13" creationId="{0C68003C-BC5E-8CC6-EF88-36D73F32E155}"/>
          </ac:spMkLst>
        </pc:spChg>
        <pc:spChg chg="add mod ord topLvl">
          <ac:chgData name="Susan Jeffery" userId="f0114557-e6b6-4ee1-8a51-a282492cece4" providerId="ADAL" clId="{7462AB63-19C6-4655-9980-35EE877B8B99}" dt="2025-12-24T00:09:14.391" v="1371" actId="164"/>
          <ac:spMkLst>
            <pc:docMk/>
            <pc:sldMk cId="4187116251" sldId="2786"/>
            <ac:spMk id="14" creationId="{3E829141-D225-8583-1ED3-6FA24A0C05DB}"/>
          </ac:spMkLst>
        </pc:spChg>
        <pc:spChg chg="del mod">
          <ac:chgData name="Susan Jeffery" userId="f0114557-e6b6-4ee1-8a51-a282492cece4" providerId="ADAL" clId="{7462AB63-19C6-4655-9980-35EE877B8B99}" dt="2025-12-23T19:43:56.405" v="1303" actId="478"/>
          <ac:spMkLst>
            <pc:docMk/>
            <pc:sldMk cId="4187116251" sldId="2786"/>
            <ac:spMk id="15" creationId="{8F3E80A0-133B-476F-C3BA-232CA4D553A7}"/>
          </ac:spMkLst>
        </pc:spChg>
        <pc:spChg chg="add mod topLvl">
          <ac:chgData name="Susan Jeffery" userId="f0114557-e6b6-4ee1-8a51-a282492cece4" providerId="ADAL" clId="{7462AB63-19C6-4655-9980-35EE877B8B99}" dt="2025-12-23T21:25:40.172" v="1363" actId="164"/>
          <ac:spMkLst>
            <pc:docMk/>
            <pc:sldMk cId="4187116251" sldId="2786"/>
            <ac:spMk id="18" creationId="{BDEB8131-5C53-1205-3706-51B832670659}"/>
          </ac:spMkLst>
        </pc:spChg>
        <pc:spChg chg="add del mod">
          <ac:chgData name="Susan Jeffery" userId="f0114557-e6b6-4ee1-8a51-a282492cece4" providerId="ADAL" clId="{7462AB63-19C6-4655-9980-35EE877B8B99}" dt="2025-12-23T19:39:00.053" v="1262" actId="478"/>
          <ac:spMkLst>
            <pc:docMk/>
            <pc:sldMk cId="4187116251" sldId="2786"/>
            <ac:spMk id="19" creationId="{DF80EC9B-8E87-2E47-6027-182FCF68C79E}"/>
          </ac:spMkLst>
        </pc:spChg>
        <pc:spChg chg="add mod">
          <ac:chgData name="Susan Jeffery" userId="f0114557-e6b6-4ee1-8a51-a282492cece4" providerId="ADAL" clId="{7462AB63-19C6-4655-9980-35EE877B8B99}" dt="2025-12-22T18:59:06.344" v="1174" actId="1076"/>
          <ac:spMkLst>
            <pc:docMk/>
            <pc:sldMk cId="4187116251" sldId="2786"/>
            <ac:spMk id="22" creationId="{E3F967E1-F065-9469-E4DB-1DFC5C2874E3}"/>
          </ac:spMkLst>
        </pc:spChg>
        <pc:spChg chg="add del mod">
          <ac:chgData name="Susan Jeffery" userId="f0114557-e6b6-4ee1-8a51-a282492cece4" providerId="ADAL" clId="{7462AB63-19C6-4655-9980-35EE877B8B99}" dt="2025-12-23T19:38:58.158" v="1261" actId="478"/>
          <ac:spMkLst>
            <pc:docMk/>
            <pc:sldMk cId="4187116251" sldId="2786"/>
            <ac:spMk id="23" creationId="{E1F8E930-21F9-6689-6FE4-088A15F5B665}"/>
          </ac:spMkLst>
        </pc:spChg>
        <pc:spChg chg="mod">
          <ac:chgData name="Susan Jeffery" userId="f0114557-e6b6-4ee1-8a51-a282492cece4" providerId="ADAL" clId="{7462AB63-19C6-4655-9980-35EE877B8B99}" dt="2025-12-22T18:59:10.722" v="1175" actId="1076"/>
          <ac:spMkLst>
            <pc:docMk/>
            <pc:sldMk cId="4187116251" sldId="2786"/>
            <ac:spMk id="24" creationId="{5E1336B8-5A20-B449-264A-9E90F8E4023F}"/>
          </ac:spMkLst>
        </pc:spChg>
        <pc:spChg chg="mod">
          <ac:chgData name="Susan Jeffery" userId="f0114557-e6b6-4ee1-8a51-a282492cece4" providerId="ADAL" clId="{7462AB63-19C6-4655-9980-35EE877B8B99}" dt="2025-12-17T23:04:34.951" v="308" actId="20577"/>
          <ac:spMkLst>
            <pc:docMk/>
            <pc:sldMk cId="4187116251" sldId="2786"/>
            <ac:spMk id="25" creationId="{6955C374-4CB1-4BDE-79AC-1F3CF0285530}"/>
          </ac:spMkLst>
        </pc:spChg>
        <pc:spChg chg="mod">
          <ac:chgData name="Susan Jeffery" userId="f0114557-e6b6-4ee1-8a51-a282492cece4" providerId="ADAL" clId="{7462AB63-19C6-4655-9980-35EE877B8B99}" dt="2025-12-17T23:37:08.926" v="1108" actId="20577"/>
          <ac:spMkLst>
            <pc:docMk/>
            <pc:sldMk cId="4187116251" sldId="2786"/>
            <ac:spMk id="32" creationId="{7E1C6E01-3B03-7465-93A5-1B7B23732675}"/>
          </ac:spMkLst>
        </pc:spChg>
        <pc:spChg chg="mod">
          <ac:chgData name="Susan Jeffery" userId="f0114557-e6b6-4ee1-8a51-a282492cece4" providerId="ADAL" clId="{7462AB63-19C6-4655-9980-35EE877B8B99}" dt="2025-12-17T23:37:21.899" v="1139" actId="20577"/>
          <ac:spMkLst>
            <pc:docMk/>
            <pc:sldMk cId="4187116251" sldId="2786"/>
            <ac:spMk id="33" creationId="{DF94A566-50CA-FDBA-B5FE-70815D70B324}"/>
          </ac:spMkLst>
        </pc:spChg>
        <pc:grpChg chg="add del mod">
          <ac:chgData name="Susan Jeffery" userId="f0114557-e6b6-4ee1-8a51-a282492cece4" providerId="ADAL" clId="{7462AB63-19C6-4655-9980-35EE877B8B99}" dt="2025-12-23T19:40:58.072" v="1297" actId="165"/>
          <ac:grpSpMkLst>
            <pc:docMk/>
            <pc:sldMk cId="4187116251" sldId="2786"/>
            <ac:grpSpMk id="16" creationId="{08B01B4A-1CA8-6900-37D5-95691DF0B355}"/>
          </ac:grpSpMkLst>
        </pc:grpChg>
        <pc:grpChg chg="add del mod topLvl">
          <ac:chgData name="Susan Jeffery" userId="f0114557-e6b6-4ee1-8a51-a282492cece4" providerId="ADAL" clId="{7462AB63-19C6-4655-9980-35EE877B8B99}" dt="2025-12-23T21:24:06.060" v="1356" actId="165"/>
          <ac:grpSpMkLst>
            <pc:docMk/>
            <pc:sldMk cId="4187116251" sldId="2786"/>
            <ac:grpSpMk id="17" creationId="{203C6D5D-5BF8-FDCB-19E9-17235F9ABD06}"/>
          </ac:grpSpMkLst>
        </pc:grpChg>
        <pc:grpChg chg="add mod">
          <ac:chgData name="Susan Jeffery" userId="f0114557-e6b6-4ee1-8a51-a282492cece4" providerId="ADAL" clId="{7462AB63-19C6-4655-9980-35EE877B8B99}" dt="2025-12-23T19:43:43.402" v="1302" actId="164"/>
          <ac:grpSpMkLst>
            <pc:docMk/>
            <pc:sldMk cId="4187116251" sldId="2786"/>
            <ac:grpSpMk id="20" creationId="{0771E32C-2E35-0B31-5CB4-A3797C37D6C3}"/>
          </ac:grpSpMkLst>
        </pc:grpChg>
        <pc:grpChg chg="add del mod">
          <ac:chgData name="Susan Jeffery" userId="f0114557-e6b6-4ee1-8a51-a282492cece4" providerId="ADAL" clId="{7462AB63-19C6-4655-9980-35EE877B8B99}" dt="2025-12-23T21:23:16.695" v="1347" actId="165"/>
          <ac:grpSpMkLst>
            <pc:docMk/>
            <pc:sldMk cId="4187116251" sldId="2786"/>
            <ac:grpSpMk id="21" creationId="{5C162A22-1313-20D8-54CC-AD8481FD7CCF}"/>
          </ac:grpSpMkLst>
        </pc:grpChg>
        <pc:grpChg chg="add mod ord">
          <ac:chgData name="Susan Jeffery" userId="f0114557-e6b6-4ee1-8a51-a282492cece4" providerId="ADAL" clId="{7462AB63-19C6-4655-9980-35EE877B8B99}" dt="2025-12-24T00:09:14.391" v="1371" actId="164"/>
          <ac:grpSpMkLst>
            <pc:docMk/>
            <pc:sldMk cId="4187116251" sldId="2786"/>
            <ac:grpSpMk id="26" creationId="{D8361CB6-3195-A50E-5281-9C360022A483}"/>
          </ac:grpSpMkLst>
        </pc:grpChg>
        <pc:grpChg chg="add mod">
          <ac:chgData name="Susan Jeffery" userId="f0114557-e6b6-4ee1-8a51-a282492cece4" providerId="ADAL" clId="{7462AB63-19C6-4655-9980-35EE877B8B99}" dt="2025-12-24T00:09:14.391" v="1371" actId="164"/>
          <ac:grpSpMkLst>
            <pc:docMk/>
            <pc:sldMk cId="4187116251" sldId="2786"/>
            <ac:grpSpMk id="27" creationId="{3C2B9BE5-2457-9EBF-6CC3-5F8EAEEF7F86}"/>
          </ac:grpSpMkLst>
        </pc:grpChg>
        <pc:picChg chg="del mod">
          <ac:chgData name="Susan Jeffery" userId="f0114557-e6b6-4ee1-8a51-a282492cece4" providerId="ADAL" clId="{7462AB63-19C6-4655-9980-35EE877B8B99}" dt="2025-12-23T19:43:56.405" v="1303" actId="478"/>
          <ac:picMkLst>
            <pc:docMk/>
            <pc:sldMk cId="4187116251" sldId="2786"/>
            <ac:picMk id="7" creationId="{869EF556-F3A0-7D44-3954-C78E94662F72}"/>
          </ac:picMkLst>
        </pc:picChg>
        <pc:picChg chg="add mod ord topLvl">
          <ac:chgData name="Susan Jeffery" userId="f0114557-e6b6-4ee1-8a51-a282492cece4" providerId="ADAL" clId="{7462AB63-19C6-4655-9980-35EE877B8B99}" dt="2025-12-23T21:25:40.172" v="1363" actId="164"/>
          <ac:picMkLst>
            <pc:docMk/>
            <pc:sldMk cId="4187116251" sldId="2786"/>
            <ac:picMk id="10" creationId="{81402D6B-AB64-FC80-C3A7-13AF954AFAFE}"/>
          </ac:picMkLst>
        </pc:picChg>
        <pc:picChg chg="mod">
          <ac:chgData name="Susan Jeffery" userId="f0114557-e6b6-4ee1-8a51-a282492cece4" providerId="ADAL" clId="{7462AB63-19C6-4655-9980-35EE877B8B99}" dt="2025-12-17T22:52:20.458" v="38" actId="1076"/>
          <ac:picMkLst>
            <pc:docMk/>
            <pc:sldMk cId="4187116251" sldId="2786"/>
            <ac:picMk id="11" creationId="{012B74EF-12F9-EE3B-6B0A-7E58944ED83D}"/>
          </ac:picMkLst>
        </pc:picChg>
      </pc:sldChg>
      <pc:sldChg chg="addSp delSp modSp add mod">
        <pc:chgData name="Susan Jeffery" userId="f0114557-e6b6-4ee1-8a51-a282492cece4" providerId="ADAL" clId="{7462AB63-19C6-4655-9980-35EE877B8B99}" dt="2025-12-23T19:23:15.159" v="1192" actId="14100"/>
        <pc:sldMkLst>
          <pc:docMk/>
          <pc:sldMk cId="3403902013" sldId="2787"/>
        </pc:sldMkLst>
        <pc:spChg chg="mod">
          <ac:chgData name="Susan Jeffery" userId="f0114557-e6b6-4ee1-8a51-a282492cece4" providerId="ADAL" clId="{7462AB63-19C6-4655-9980-35EE877B8B99}" dt="2025-12-17T23:13:48.896" v="312" actId="1076"/>
          <ac:spMkLst>
            <pc:docMk/>
            <pc:sldMk cId="3403902013" sldId="2787"/>
            <ac:spMk id="2" creationId="{763D49BF-CE21-E5C0-5809-677C04AA48CC}"/>
          </ac:spMkLst>
        </pc:spChg>
        <pc:spChg chg="mod">
          <ac:chgData name="Susan Jeffery" userId="f0114557-e6b6-4ee1-8a51-a282492cece4" providerId="ADAL" clId="{7462AB63-19C6-4655-9980-35EE877B8B99}" dt="2025-12-17T23:13:52.686" v="313" actId="1076"/>
          <ac:spMkLst>
            <pc:docMk/>
            <pc:sldMk cId="3403902013" sldId="2787"/>
            <ac:spMk id="3" creationId="{FB53E6B2-B007-75E9-0785-C65A46B013E2}"/>
          </ac:spMkLst>
        </pc:spChg>
        <pc:spChg chg="add del mod">
          <ac:chgData name="Susan Jeffery" userId="f0114557-e6b6-4ee1-8a51-a282492cece4" providerId="ADAL" clId="{7462AB63-19C6-4655-9980-35EE877B8B99}" dt="2025-12-23T19:21:27.848" v="1183" actId="478"/>
          <ac:spMkLst>
            <pc:docMk/>
            <pc:sldMk cId="3403902013" sldId="2787"/>
            <ac:spMk id="4" creationId="{6DBD8CC3-073D-C1C7-93CA-188EAE199E81}"/>
          </ac:spMkLst>
        </pc:spChg>
        <pc:spChg chg="add mod">
          <ac:chgData name="Susan Jeffery" userId="f0114557-e6b6-4ee1-8a51-a282492cece4" providerId="ADAL" clId="{7462AB63-19C6-4655-9980-35EE877B8B99}" dt="2025-12-23T19:23:15.159" v="1192" actId="14100"/>
          <ac:spMkLst>
            <pc:docMk/>
            <pc:sldMk cId="3403902013" sldId="2787"/>
            <ac:spMk id="5" creationId="{F9166207-53D4-6FB7-E398-55708E61EB86}"/>
          </ac:spMkLst>
        </pc:spChg>
        <pc:grpChg chg="add mod">
          <ac:chgData name="Susan Jeffery" userId="f0114557-e6b6-4ee1-8a51-a282492cece4" providerId="ADAL" clId="{7462AB63-19C6-4655-9980-35EE877B8B99}" dt="2025-12-23T19:22:33.741" v="1191" actId="164"/>
          <ac:grpSpMkLst>
            <pc:docMk/>
            <pc:sldMk cId="3403902013" sldId="2787"/>
            <ac:grpSpMk id="7" creationId="{38FC37E0-E955-2895-871D-ECDB1002B53A}"/>
          </ac:grpSpMkLst>
        </pc:grpChg>
        <pc:picChg chg="mod">
          <ac:chgData name="Susan Jeffery" userId="f0114557-e6b6-4ee1-8a51-a282492cece4" providerId="ADAL" clId="{7462AB63-19C6-4655-9980-35EE877B8B99}" dt="2025-12-23T19:22:33.741" v="1191" actId="164"/>
          <ac:picMkLst>
            <pc:docMk/>
            <pc:sldMk cId="3403902013" sldId="2787"/>
            <ac:picMk id="6" creationId="{B318A619-84A5-1BB3-3E00-5E3AA63E2191}"/>
          </ac:picMkLst>
        </pc:picChg>
        <pc:cxnChg chg="mod">
          <ac:chgData name="Susan Jeffery" userId="f0114557-e6b6-4ee1-8a51-a282492cece4" providerId="ADAL" clId="{7462AB63-19C6-4655-9980-35EE877B8B99}" dt="2025-12-23T19:22:25.726" v="1190" actId="1076"/>
          <ac:cxnSpMkLst>
            <pc:docMk/>
            <pc:sldMk cId="3403902013" sldId="2787"/>
            <ac:cxnSpMk id="11" creationId="{4E202EE8-2765-E32C-7415-4EE7635EF73D}"/>
          </ac:cxnSpMkLst>
        </pc:cxnChg>
      </pc:sldChg>
      <pc:sldChg chg="addSp delSp modSp add mod">
        <pc:chgData name="Susan Jeffery" userId="f0114557-e6b6-4ee1-8a51-a282492cece4" providerId="ADAL" clId="{7462AB63-19C6-4655-9980-35EE877B8B99}" dt="2025-12-23T21:15:07.395" v="1346" actId="1076"/>
        <pc:sldMkLst>
          <pc:docMk/>
          <pc:sldMk cId="285586927" sldId="2788"/>
        </pc:sldMkLst>
        <pc:spChg chg="del">
          <ac:chgData name="Susan Jeffery" userId="f0114557-e6b6-4ee1-8a51-a282492cece4" providerId="ADAL" clId="{7462AB63-19C6-4655-9980-35EE877B8B99}" dt="2025-12-23T19:29:10.574" v="1197" actId="478"/>
          <ac:spMkLst>
            <pc:docMk/>
            <pc:sldMk cId="285586927" sldId="2788"/>
            <ac:spMk id="2" creationId="{6F6DE7BD-C5A9-1AEE-D1EB-C0D5610E0981}"/>
          </ac:spMkLst>
        </pc:spChg>
        <pc:spChg chg="del">
          <ac:chgData name="Susan Jeffery" userId="f0114557-e6b6-4ee1-8a51-a282492cece4" providerId="ADAL" clId="{7462AB63-19C6-4655-9980-35EE877B8B99}" dt="2025-12-23T19:29:13.671" v="1199" actId="478"/>
          <ac:spMkLst>
            <pc:docMk/>
            <pc:sldMk cId="285586927" sldId="2788"/>
            <ac:spMk id="3" creationId="{0821E6D1-C9CA-2374-B9BC-89717046B375}"/>
          </ac:spMkLst>
        </pc:spChg>
        <pc:spChg chg="add del mod">
          <ac:chgData name="Susan Jeffery" userId="f0114557-e6b6-4ee1-8a51-a282492cece4" providerId="ADAL" clId="{7462AB63-19C6-4655-9980-35EE877B8B99}" dt="2025-12-23T19:29:11.806" v="1198" actId="478"/>
          <ac:spMkLst>
            <pc:docMk/>
            <pc:sldMk cId="285586927" sldId="2788"/>
            <ac:spMk id="5" creationId="{9E580BED-09E2-02D5-DA3E-92AAEEF84D87}"/>
          </ac:spMkLst>
        </pc:spChg>
        <pc:spChg chg="add del mod">
          <ac:chgData name="Susan Jeffery" userId="f0114557-e6b6-4ee1-8a51-a282492cece4" providerId="ADAL" clId="{7462AB63-19C6-4655-9980-35EE877B8B99}" dt="2025-12-23T19:29:15.446" v="1200" actId="478"/>
          <ac:spMkLst>
            <pc:docMk/>
            <pc:sldMk cId="285586927" sldId="2788"/>
            <ac:spMk id="7" creationId="{595119A0-D683-C495-0B9D-6DD1B26982A2}"/>
          </ac:spMkLst>
        </pc:spChg>
        <pc:spChg chg="add mod topLvl">
          <ac:chgData name="Susan Jeffery" userId="f0114557-e6b6-4ee1-8a51-a282492cece4" providerId="ADAL" clId="{7462AB63-19C6-4655-9980-35EE877B8B99}" dt="2025-12-23T21:14:33.668" v="1344" actId="164"/>
          <ac:spMkLst>
            <pc:docMk/>
            <pc:sldMk cId="285586927" sldId="2788"/>
            <ac:spMk id="11" creationId="{3C0BA134-6C05-7FEE-0CE9-285CA113257E}"/>
          </ac:spMkLst>
        </pc:spChg>
        <pc:spChg chg="add mod topLvl">
          <ac:chgData name="Susan Jeffery" userId="f0114557-e6b6-4ee1-8a51-a282492cece4" providerId="ADAL" clId="{7462AB63-19C6-4655-9980-35EE877B8B99}" dt="2025-12-23T21:14:33.668" v="1344" actId="164"/>
          <ac:spMkLst>
            <pc:docMk/>
            <pc:sldMk cId="285586927" sldId="2788"/>
            <ac:spMk id="12" creationId="{49B41BBD-EF62-3073-7B53-C48704672683}"/>
          </ac:spMkLst>
        </pc:spChg>
        <pc:spChg chg="add mod topLvl">
          <ac:chgData name="Susan Jeffery" userId="f0114557-e6b6-4ee1-8a51-a282492cece4" providerId="ADAL" clId="{7462AB63-19C6-4655-9980-35EE877B8B99}" dt="2025-12-23T21:15:04.192" v="1345" actId="164"/>
          <ac:spMkLst>
            <pc:docMk/>
            <pc:sldMk cId="285586927" sldId="2788"/>
            <ac:spMk id="13" creationId="{65B5D913-EA39-0D8E-ED1B-FF3A56D20555}"/>
          </ac:spMkLst>
        </pc:spChg>
        <pc:spChg chg="add mod topLvl">
          <ac:chgData name="Susan Jeffery" userId="f0114557-e6b6-4ee1-8a51-a282492cece4" providerId="ADAL" clId="{7462AB63-19C6-4655-9980-35EE877B8B99}" dt="2025-12-23T21:15:04.192" v="1345" actId="164"/>
          <ac:spMkLst>
            <pc:docMk/>
            <pc:sldMk cId="285586927" sldId="2788"/>
            <ac:spMk id="17" creationId="{B6D8B006-6CFE-F458-761D-52F2D56587BC}"/>
          </ac:spMkLst>
        </pc:spChg>
        <pc:spChg chg="del">
          <ac:chgData name="Susan Jeffery" userId="f0114557-e6b6-4ee1-8a51-a282492cece4" providerId="ADAL" clId="{7462AB63-19C6-4655-9980-35EE877B8B99}" dt="2025-12-23T19:29:33.613" v="1203" actId="478"/>
          <ac:spMkLst>
            <pc:docMk/>
            <pc:sldMk cId="285586927" sldId="2788"/>
            <ac:spMk id="21" creationId="{40E3E3CE-2280-D25D-31AF-56801D695EDF}"/>
          </ac:spMkLst>
        </pc:spChg>
        <pc:grpChg chg="add del mod">
          <ac:chgData name="Susan Jeffery" userId="f0114557-e6b6-4ee1-8a51-a282492cece4" providerId="ADAL" clId="{7462AB63-19C6-4655-9980-35EE877B8B99}" dt="2025-12-23T21:14:20.472" v="1343" actId="165"/>
          <ac:grpSpMkLst>
            <pc:docMk/>
            <pc:sldMk cId="285586927" sldId="2788"/>
            <ac:grpSpMk id="19" creationId="{53B26315-AB7F-9611-42A6-36293344FF1D}"/>
          </ac:grpSpMkLst>
        </pc:grpChg>
        <pc:grpChg chg="add mod">
          <ac:chgData name="Susan Jeffery" userId="f0114557-e6b6-4ee1-8a51-a282492cece4" providerId="ADAL" clId="{7462AB63-19C6-4655-9980-35EE877B8B99}" dt="2025-12-23T21:14:33.668" v="1344" actId="164"/>
          <ac:grpSpMkLst>
            <pc:docMk/>
            <pc:sldMk cId="285586927" sldId="2788"/>
            <ac:grpSpMk id="22" creationId="{12C65E01-3F76-DCD2-D1C8-E10FDED7C4AC}"/>
          </ac:grpSpMkLst>
        </pc:grpChg>
        <pc:grpChg chg="add mod">
          <ac:chgData name="Susan Jeffery" userId="f0114557-e6b6-4ee1-8a51-a282492cece4" providerId="ADAL" clId="{7462AB63-19C6-4655-9980-35EE877B8B99}" dt="2025-12-23T21:15:07.395" v="1346" actId="1076"/>
          <ac:grpSpMkLst>
            <pc:docMk/>
            <pc:sldMk cId="285586927" sldId="2788"/>
            <ac:grpSpMk id="23" creationId="{0EA2DEE5-9354-AE2F-8FC3-1696063AA913}"/>
          </ac:grpSpMkLst>
        </pc:grpChg>
        <pc:picChg chg="add mod topLvl">
          <ac:chgData name="Susan Jeffery" userId="f0114557-e6b6-4ee1-8a51-a282492cece4" providerId="ADAL" clId="{7462AB63-19C6-4655-9980-35EE877B8B99}" dt="2025-12-23T21:15:04.192" v="1345" actId="164"/>
          <ac:picMkLst>
            <pc:docMk/>
            <pc:sldMk cId="285586927" sldId="2788"/>
            <ac:picMk id="8" creationId="{519D96A1-DA95-186D-C9FF-10DA11FC152E}"/>
          </ac:picMkLst>
        </pc:picChg>
        <pc:picChg chg="mod topLvl">
          <ac:chgData name="Susan Jeffery" userId="f0114557-e6b6-4ee1-8a51-a282492cece4" providerId="ADAL" clId="{7462AB63-19C6-4655-9980-35EE877B8B99}" dt="2025-12-23T21:15:04.192" v="1345" actId="164"/>
          <ac:picMkLst>
            <pc:docMk/>
            <pc:sldMk cId="285586927" sldId="2788"/>
            <ac:picMk id="10" creationId="{8991A412-ACB4-C43A-244B-9EF40FBCEB75}"/>
          </ac:picMkLst>
        </pc:picChg>
        <pc:picChg chg="mod topLvl">
          <ac:chgData name="Susan Jeffery" userId="f0114557-e6b6-4ee1-8a51-a282492cece4" providerId="ADAL" clId="{7462AB63-19C6-4655-9980-35EE877B8B99}" dt="2025-12-23T21:14:33.668" v="1344" actId="164"/>
          <ac:picMkLst>
            <pc:docMk/>
            <pc:sldMk cId="285586927" sldId="2788"/>
            <ac:picMk id="14" creationId="{B54E8A14-A7BE-591E-E9D1-DE181386A758}"/>
          </ac:picMkLst>
        </pc:picChg>
        <pc:picChg chg="del mod">
          <ac:chgData name="Susan Jeffery" userId="f0114557-e6b6-4ee1-8a51-a282492cece4" providerId="ADAL" clId="{7462AB63-19C6-4655-9980-35EE877B8B99}" dt="2025-12-23T19:30:42.669" v="1219" actId="478"/>
          <ac:picMkLst>
            <pc:docMk/>
            <pc:sldMk cId="285586927" sldId="2788"/>
            <ac:picMk id="18" creationId="{8077918E-14E5-A4D4-C847-A5EBC939EDDE}"/>
          </ac:picMkLst>
        </pc:picChg>
        <pc:picChg chg="mod topLvl">
          <ac:chgData name="Susan Jeffery" userId="f0114557-e6b6-4ee1-8a51-a282492cece4" providerId="ADAL" clId="{7462AB63-19C6-4655-9980-35EE877B8B99}" dt="2025-12-23T21:14:33.668" v="1344" actId="164"/>
          <ac:picMkLst>
            <pc:docMk/>
            <pc:sldMk cId="285586927" sldId="2788"/>
            <ac:picMk id="20" creationId="{E3D09078-6FD2-B44C-024F-BE78905A4F4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latinLnBrk="0"/>
            <a:r>
              <a:rPr lang="en-US"/>
              <a:t>Use this one. </a:t>
            </a:r>
          </a:p>
        </p:txBody>
      </p:sp>
    </p:spTree>
    <p:extLst>
      <p:ext uri="{BB962C8B-B14F-4D97-AF65-F5344CB8AC3E}">
        <p14:creationId xmlns:p14="http://schemas.microsoft.com/office/powerpoint/2010/main" val="224964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" preserve="1" userDrawn="1">
  <p:cSld name="Standard Intro for SmartSca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3" descr="imag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0" y="811953"/>
            <a:ext cx="2667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3"/>
          <p:cNvSpPr txBox="1">
            <a:spLocks noGrp="1"/>
          </p:cNvSpPr>
          <p:nvPr>
            <p:ph type="title"/>
          </p:nvPr>
        </p:nvSpPr>
        <p:spPr>
          <a:xfrm>
            <a:off x="849125" y="5497900"/>
            <a:ext cx="5025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1"/>
          </p:nvPr>
        </p:nvSpPr>
        <p:spPr>
          <a:xfrm>
            <a:off x="849125" y="5771702"/>
            <a:ext cx="5169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13"/>
          <p:cNvSpPr/>
          <p:nvPr/>
        </p:nvSpPr>
        <p:spPr>
          <a:xfrm>
            <a:off x="655125" y="5571703"/>
            <a:ext cx="65100" cy="4746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3"/>
          </p:nvPr>
        </p:nvSpPr>
        <p:spPr>
          <a:xfrm>
            <a:off x="578029" y="3817825"/>
            <a:ext cx="5376672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4"/>
          </p:nvPr>
        </p:nvSpPr>
        <p:spPr>
          <a:xfrm>
            <a:off x="581100" y="1884350"/>
            <a:ext cx="5371925" cy="18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3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3" name="Group 95797" descr="Group 95797">
            <a:extLst>
              <a:ext uri="{FF2B5EF4-FFF2-40B4-BE49-F238E27FC236}">
                <a16:creationId xmlns:a16="http://schemas.microsoft.com/office/drawing/2014/main" id="{2B75DA31-9882-C339-7FE4-86BFA191CD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9950" y="1409700"/>
            <a:ext cx="4972050" cy="437515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Your RAM is running low">
            <a:extLst>
              <a:ext uri="{FF2B5EF4-FFF2-40B4-BE49-F238E27FC236}">
                <a16:creationId xmlns:a16="http://schemas.microsoft.com/office/drawing/2014/main" id="{EB2B9524-50C9-72A7-64ED-4486C8328006}"/>
              </a:ext>
            </a:extLst>
          </p:cNvPr>
          <p:cNvSpPr txBox="1"/>
          <p:nvPr userDrawn="1"/>
        </p:nvSpPr>
        <p:spPr>
          <a:xfrm>
            <a:off x="8096056" y="3098120"/>
            <a:ext cx="1883721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sz="850">
                <a:latin typeface="Montserrat" pitchFamily="2" charset="77"/>
              </a:rPr>
              <a:t>Your RAM is running low.</a:t>
            </a:r>
          </a:p>
        </p:txBody>
      </p:sp>
      <p:sp>
        <p:nvSpPr>
          <p:cNvPr id="5" name="SIGNAL">
            <a:extLst>
              <a:ext uri="{FF2B5EF4-FFF2-40B4-BE49-F238E27FC236}">
                <a16:creationId xmlns:a16="http://schemas.microsoft.com/office/drawing/2014/main" id="{221AACDF-EAF0-D877-FA35-DC8E480F78DC}"/>
              </a:ext>
            </a:extLst>
          </p:cNvPr>
          <p:cNvSpPr txBox="1"/>
          <p:nvPr userDrawn="1"/>
        </p:nvSpPr>
        <p:spPr>
          <a:xfrm>
            <a:off x="8096056" y="2826227"/>
            <a:ext cx="420922" cy="149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SIGNAL</a:t>
            </a:r>
          </a:p>
        </p:txBody>
      </p:sp>
      <p:sp>
        <p:nvSpPr>
          <p:cNvPr id="6" name="Free it up to speed up your PC">
            <a:extLst>
              <a:ext uri="{FF2B5EF4-FFF2-40B4-BE49-F238E27FC236}">
                <a16:creationId xmlns:a16="http://schemas.microsoft.com/office/drawing/2014/main" id="{57AB9374-6BA7-40EE-7FC6-10FDDE752218}"/>
              </a:ext>
            </a:extLst>
          </p:cNvPr>
          <p:cNvSpPr txBox="1"/>
          <p:nvPr userDrawn="1"/>
        </p:nvSpPr>
        <p:spPr>
          <a:xfrm>
            <a:off x="8096056" y="3931403"/>
            <a:ext cx="1737218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lang="en-US" sz="850">
                <a:latin typeface="Montserrat" pitchFamily="2" charset="77"/>
              </a:rPr>
              <a:t>Free it to speed up your PC.</a:t>
            </a:r>
            <a:endParaRPr sz="850">
              <a:latin typeface="Montserrat" pitchFamily="2" charset="77"/>
            </a:endParaRPr>
          </a:p>
        </p:txBody>
      </p:sp>
      <p:sp>
        <p:nvSpPr>
          <p:cNvPr id="7" name="Opportunity">
            <a:extLst>
              <a:ext uri="{FF2B5EF4-FFF2-40B4-BE49-F238E27FC236}">
                <a16:creationId xmlns:a16="http://schemas.microsoft.com/office/drawing/2014/main" id="{0BF701A1-CC3E-ED89-DFFC-C7AEEEC8FAD0}"/>
              </a:ext>
            </a:extLst>
          </p:cNvPr>
          <p:cNvSpPr txBox="1"/>
          <p:nvPr userDrawn="1"/>
        </p:nvSpPr>
        <p:spPr>
          <a:xfrm>
            <a:off x="8096056" y="3583665"/>
            <a:ext cx="1072346" cy="150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OPPORTUNITY</a:t>
            </a:r>
          </a:p>
        </p:txBody>
      </p:sp>
      <p:sp>
        <p:nvSpPr>
          <p:cNvPr id="8" name="Body">
            <a:extLst>
              <a:ext uri="{FF2B5EF4-FFF2-40B4-BE49-F238E27FC236}">
                <a16:creationId xmlns:a16="http://schemas.microsoft.com/office/drawing/2014/main" id="{A922EAB2-E967-2C69-C5FB-00C49AEC81A6}"/>
              </a:ext>
            </a:extLst>
          </p:cNvPr>
          <p:cNvSpPr txBox="1"/>
          <p:nvPr userDrawn="1"/>
        </p:nvSpPr>
        <p:spPr>
          <a:xfrm>
            <a:off x="7836533" y="5915017"/>
            <a:ext cx="3993482" cy="26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13333"/>
              </a:lnSpc>
              <a:defRPr sz="1600" b="1" spc="-50">
                <a:solidFill>
                  <a:srgbClr val="FFFFFF"/>
                </a:solidFill>
                <a:latin typeface="Lexend Bold"/>
                <a:ea typeface="Lexend Bold"/>
                <a:cs typeface="Lexend Bold"/>
                <a:sym typeface="Lexend Bold"/>
              </a:defRPr>
            </a:pPr>
            <a:r>
              <a:rPr lang="en-US"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Prepared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for: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EB7C3DC-642F-A25D-F581-775EB9E12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67812" y="5914387"/>
            <a:ext cx="3024188" cy="35401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273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line + Title + Subtitle - White">
  <p:cSld name="Products Page Intro Format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644250" y="1076741"/>
            <a:ext cx="10010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51A6"/>
              </a:buClr>
              <a:buSzPts val="3300"/>
              <a:buFont typeface="Montserrat Medium"/>
              <a:buNone/>
              <a:defRPr sz="3300" b="0" i="0" u="none" strike="noStrike" cap="none">
                <a:solidFill>
                  <a:srgbClr val="2651A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0" name="Google Shape;120;p10"/>
          <p:cNvSpPr txBox="1">
            <a:spLocks noGrp="1"/>
          </p:cNvSpPr>
          <p:nvPr>
            <p:ph type="subTitle" idx="1"/>
          </p:nvPr>
        </p:nvSpPr>
        <p:spPr>
          <a:xfrm>
            <a:off x="644250" y="1605416"/>
            <a:ext cx="9967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None/>
              <a:defRPr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1" name="Google Shape;121;p10"/>
          <p:cNvSpPr txBox="1">
            <a:spLocks noGrp="1"/>
          </p:cNvSpPr>
          <p:nvPr>
            <p:ph type="subTitle" idx="2"/>
          </p:nvPr>
        </p:nvSpPr>
        <p:spPr>
          <a:xfrm>
            <a:off x="644250" y="550325"/>
            <a:ext cx="5962500" cy="43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000" tIns="82275" rIns="0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ick to Edit 1">
            <a:extLst>
              <a:ext uri="{FF2B5EF4-FFF2-40B4-BE49-F238E27FC236}">
                <a16:creationId xmlns:a16="http://schemas.microsoft.com/office/drawing/2014/main" id="{79B8AE19-BB67-C88E-D86C-B2394B51D4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8260443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rPr dirty="0"/>
              <a:t>Click to Edit 1</a:t>
            </a:r>
          </a:p>
        </p:txBody>
      </p:sp>
      <p:sp>
        <p:nvSpPr>
          <p:cNvPr id="7" name="Nivel de texto 1…">
            <a:extLst>
              <a:ext uri="{FF2B5EF4-FFF2-40B4-BE49-F238E27FC236}">
                <a16:creationId xmlns:a16="http://schemas.microsoft.com/office/drawing/2014/main" id="{75F2EC4D-8E03-0917-2EF1-EA257BB146A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rPr dirty="0"/>
              <a:t>Click to Edit 2</a:t>
            </a:r>
          </a:p>
          <a:p>
            <a:pPr lvl="2"/>
            <a:endParaRPr dirty="0"/>
          </a:p>
          <a:p>
            <a:pPr lvl="4"/>
            <a:endParaRPr dirty="0"/>
          </a:p>
        </p:txBody>
      </p:sp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A104D981-2A2F-ED36-0FC2-88506D0F6F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3750" y="1579417"/>
            <a:ext cx="10665938" cy="44905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defRPr>
            </a:lvl1pPr>
            <a:lvl2pPr>
              <a:buClr>
                <a:schemeClr val="accent1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buClr>
                <a:schemeClr val="accent1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87FC4461-7872-680F-ABE5-85727E677B38}"/>
              </a:ext>
            </a:extLst>
          </p:cNvPr>
          <p:cNvSpPr txBox="1"/>
          <p:nvPr userDrawn="1"/>
        </p:nvSpPr>
        <p:spPr>
          <a:xfrm>
            <a:off x="5378057" y="6577609"/>
            <a:ext cx="1219886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 2025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54044330-9DDF-944B-4C1F-19225189A0CD}"/>
              </a:ext>
            </a:extLst>
          </p:cNvPr>
          <p:cNvSpPr txBox="1"/>
          <p:nvPr userDrawn="1"/>
        </p:nvSpPr>
        <p:spPr>
          <a:xfrm>
            <a:off x="11223295" y="6577609"/>
            <a:ext cx="537006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2025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8292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scrip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7"/>
          <p:cNvSpPr txBox="1"/>
          <p:nvPr/>
        </p:nvSpPr>
        <p:spPr>
          <a:xfrm>
            <a:off x="5378057" y="6577609"/>
            <a:ext cx="1219886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 2025</a:t>
            </a:r>
          </a:p>
        </p:txBody>
      </p:sp>
      <p:pic>
        <p:nvPicPr>
          <p:cNvPr id="6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6562845"/>
            <a:ext cx="1056432" cy="17130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Nivel de texto 1…">
            <a:extLst>
              <a:ext uri="{FF2B5EF4-FFF2-40B4-BE49-F238E27FC236}">
                <a16:creationId xmlns:a16="http://schemas.microsoft.com/office/drawing/2014/main" id="{D22642ED-16ED-9128-7F51-0918338012DC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t>Click to Edit 2</a:t>
            </a:r>
          </a:p>
          <a:p>
            <a:pPr lvl="2"/>
            <a:endParaRPr/>
          </a:p>
          <a:p>
            <a:pPr lvl="4"/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EB4822-9803-F1D4-776C-404D681D5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29EB310-CF11-D7A0-B471-86A65C1077BE}"/>
              </a:ext>
            </a:extLst>
          </p:cNvPr>
          <p:cNvSpPr txBox="1"/>
          <p:nvPr userDrawn="1"/>
        </p:nvSpPr>
        <p:spPr>
          <a:xfrm>
            <a:off x="11193640" y="6577609"/>
            <a:ext cx="596318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4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918203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" name="Google Shape;7;p1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CONFIDENTIAL</a:t>
            </a:r>
            <a:endParaRPr dirty="0"/>
          </a:p>
        </p:txBody>
      </p:sp>
      <p:pic>
        <p:nvPicPr>
          <p:cNvPr id="8" name="Google Shape;8;p1" descr="Picture 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6770" y="6562845"/>
            <a:ext cx="1056432" cy="1713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56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93AABAC-DCFC-A0E9-BE04-EB3FA710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Susan Jeffery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F55EEE2E-2CEE-2137-980C-3BBE3003BF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Content &amp; Partner Marketing Manager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F72A7A47-B076-824A-BE64-4124470403CA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578029" y="3817825"/>
            <a:ext cx="6288932" cy="1016100"/>
          </a:xfrm>
        </p:spPr>
        <p:txBody>
          <a:bodyPr/>
          <a:lstStyle/>
          <a:p>
            <a:r>
              <a:rPr lang="en-US" dirty="0"/>
              <a:t>December 2025 Partner update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39E52C8-B619-182E-88B1-1680734C225D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581100" y="1884350"/>
            <a:ext cx="6288932" cy="1896300"/>
          </a:xfrm>
        </p:spPr>
        <p:txBody>
          <a:bodyPr/>
          <a:lstStyle/>
          <a:p>
            <a:r>
              <a:rPr lang="en-US" dirty="0"/>
              <a:t>Year-End Report:</a:t>
            </a:r>
            <a:br>
              <a:rPr lang="en-US" dirty="0"/>
            </a:br>
            <a:r>
              <a:rPr lang="en-US" dirty="0"/>
              <a:t>Tested conversion tactics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4D7519-AD17-8E9A-6427-6D06AB14F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53537" y="5911752"/>
            <a:ext cx="3024188" cy="354013"/>
          </a:xfrm>
        </p:spPr>
        <p:txBody>
          <a:bodyPr/>
          <a:lstStyle/>
          <a:p>
            <a:r>
              <a:rPr lang="en-US" dirty="0"/>
              <a:t>RealDefense Partners</a:t>
            </a:r>
          </a:p>
        </p:txBody>
      </p:sp>
    </p:spTree>
    <p:extLst>
      <p:ext uri="{BB962C8B-B14F-4D97-AF65-F5344CB8AC3E}">
        <p14:creationId xmlns:p14="http://schemas.microsoft.com/office/powerpoint/2010/main" val="62026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END SLIDE" descr="END 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2" name="Rectangle 400" descr="Rectangle 4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839906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image 1" descr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35" y="560801"/>
            <a:ext cx="2343150" cy="38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Frame 95766" descr="Frame 957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85" y="4038600"/>
            <a:ext cx="749300" cy="933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Frame 95766" descr="Frame 957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85" y="4794250"/>
            <a:ext cx="749300" cy="933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7" name="Shield" descr="Shiel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3600" y="508000"/>
            <a:ext cx="6248400" cy="6350000"/>
          </a:xfrm>
          <a:prstGeom prst="rect">
            <a:avLst/>
          </a:prstGeom>
          <a:ln w="12700">
            <a:miter lim="400000"/>
          </a:ln>
        </p:spPr>
      </p:pic>
      <p:sp>
        <p:nvSpPr>
          <p:cNvPr id="648" name="H2"/>
          <p:cNvSpPr txBox="1"/>
          <p:nvPr/>
        </p:nvSpPr>
        <p:spPr>
          <a:xfrm>
            <a:off x="734635" y="2349500"/>
            <a:ext cx="4349750" cy="495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-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/>
              <a:t>Let’s work together</a:t>
            </a:r>
            <a:endParaRPr/>
          </a:p>
        </p:txBody>
      </p:sp>
      <p:sp>
        <p:nvSpPr>
          <p:cNvPr id="649" name="Body"/>
          <p:cNvSpPr txBox="1"/>
          <p:nvPr/>
        </p:nvSpPr>
        <p:spPr>
          <a:xfrm>
            <a:off x="1483935" y="3278716"/>
            <a:ext cx="2832100" cy="573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>
              <a:lnSpc>
                <a:spcPct val="113333"/>
              </a:lnSpc>
              <a:defRPr sz="17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rPr lang="en-US"/>
              <a:t>Susan Jeffery</a:t>
            </a:r>
            <a:endParaRPr/>
          </a:p>
          <a:p>
            <a:pPr>
              <a:lnSpc>
                <a:spcPct val="113333"/>
              </a:lnSpc>
              <a:defRPr sz="17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rPr lang="en-US" b="0">
                <a:latin typeface="Open Sans Regular"/>
                <a:ea typeface="Open Sans Regular"/>
                <a:cs typeface="Open Sans Regular"/>
                <a:sym typeface="Open Sans Regular"/>
              </a:rPr>
              <a:t>Content &amp; partner marketing</a:t>
            </a:r>
            <a:endParaRPr b="0">
              <a:latin typeface="Open Sans Regular"/>
              <a:ea typeface="Open Sans Regular"/>
              <a:cs typeface="Open Sans Regular"/>
              <a:sym typeface="Open Sans Regular"/>
            </a:endParaRPr>
          </a:p>
        </p:txBody>
      </p:sp>
      <p:sp>
        <p:nvSpPr>
          <p:cNvPr id="650" name="Body"/>
          <p:cNvSpPr txBox="1"/>
          <p:nvPr/>
        </p:nvSpPr>
        <p:spPr>
          <a:xfrm>
            <a:off x="1483935" y="4209310"/>
            <a:ext cx="2825750" cy="27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13333"/>
              </a:lnSpc>
              <a:defRPr sz="1700" spc="-5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r>
              <a:rPr lang="en-US"/>
              <a:t>Susan.jeffery</a:t>
            </a:r>
            <a:r>
              <a:t>@</a:t>
            </a:r>
            <a:r>
              <a:rPr lang="en-US"/>
              <a:t>realdefen.se</a:t>
            </a:r>
            <a:endParaRPr/>
          </a:p>
        </p:txBody>
      </p:sp>
      <p:sp>
        <p:nvSpPr>
          <p:cNvPr id="651" name="Body"/>
          <p:cNvSpPr txBox="1"/>
          <p:nvPr/>
        </p:nvSpPr>
        <p:spPr>
          <a:xfrm>
            <a:off x="1483935" y="4964960"/>
            <a:ext cx="2825750" cy="27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13333"/>
              </a:lnSpc>
              <a:defRPr sz="1700" spc="-5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r>
              <a:t>+1 </a:t>
            </a:r>
            <a:r>
              <a:rPr lang="en-US"/>
              <a:t>626-384-1620</a:t>
            </a:r>
            <a:endParaRPr/>
          </a:p>
        </p:txBody>
      </p:sp>
      <p:pic>
        <p:nvPicPr>
          <p:cNvPr id="3" name="Picture 2" descr="A person with blonde hair&#10;&#10;AI-generated content may be incorrect.">
            <a:extLst>
              <a:ext uri="{FF2B5EF4-FFF2-40B4-BE49-F238E27FC236}">
                <a16:creationId xmlns:a16="http://schemas.microsoft.com/office/drawing/2014/main" id="{21287FCB-E974-3819-B139-7BFAF2E0C4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r="10407" b="21464"/>
          <a:stretch/>
        </p:blipFill>
        <p:spPr>
          <a:xfrm>
            <a:off x="694189" y="3238500"/>
            <a:ext cx="614291" cy="65405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EEEEE-BF79-EE6A-5B52-04C50F72C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65EF7-F1DB-6BA2-9DC2-CF52EDF82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50" y="467141"/>
            <a:ext cx="10010100" cy="471900"/>
          </a:xfrm>
        </p:spPr>
        <p:txBody>
          <a:bodyPr/>
          <a:lstStyle/>
          <a:p>
            <a:r>
              <a:rPr lang="en-US" dirty="0"/>
              <a:t>Quick Takeaways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8C40D1-04CA-7A0B-8AFA-8B28767AC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250" y="995816"/>
            <a:ext cx="9967200" cy="705300"/>
          </a:xfrm>
        </p:spPr>
        <p:txBody>
          <a:bodyPr/>
          <a:lstStyle/>
          <a:p>
            <a:r>
              <a:rPr lang="en-US" dirty="0"/>
              <a:t>Small changes to icons, layout, and design make an impact. 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1C7CE8-6D0D-E95C-C7F7-E47545316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495753"/>
              </p:ext>
            </p:extLst>
          </p:nvPr>
        </p:nvGraphicFramePr>
        <p:xfrm>
          <a:off x="560408" y="2236316"/>
          <a:ext cx="11071183" cy="298852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143333">
                  <a:extLst>
                    <a:ext uri="{9D8B030D-6E8A-4147-A177-3AD203B41FA5}">
                      <a16:colId xmlns:a16="http://schemas.microsoft.com/office/drawing/2014/main" val="797320052"/>
                    </a:ext>
                  </a:extLst>
                </a:gridCol>
                <a:gridCol w="5689600">
                  <a:extLst>
                    <a:ext uri="{9D8B030D-6E8A-4147-A177-3AD203B41FA5}">
                      <a16:colId xmlns:a16="http://schemas.microsoft.com/office/drawing/2014/main" val="4024082022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793846529"/>
                    </a:ext>
                  </a:extLst>
                </a:gridCol>
              </a:tblGrid>
              <a:tr h="3826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Montserrat" pitchFamily="2" charset="0"/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153421"/>
                  </a:ext>
                </a:extLst>
              </a:tr>
              <a:tr h="38266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Order Cart: keep or remove a second 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Removing a redundant 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B050"/>
                          </a:solidFill>
                        </a:rPr>
                        <a:t>+ 41% (control)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063458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Shorten order form &amp; pricing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Order form is shorter, price is presented monthly instead of annually to highlight low ongoing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B050"/>
                          </a:solidFill>
                        </a:rPr>
                        <a:t>+ 32%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4233424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Move FAQs higher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Move FAQ to 3rd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B050"/>
                          </a:solidFill>
                        </a:rPr>
                        <a:t>+ 27%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216861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Landing page: CTA button language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Test action language in CTA buttons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</a:rPr>
                        <a:t>+ 16%</a:t>
                      </a:r>
                      <a:endParaRPr lang="en-US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445935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Feature: High-speed vs Private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Test offer language for “high-speed” vs “private”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B050"/>
                          </a:solidFill>
                        </a:rPr>
                        <a:t>+ 10%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45281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Toaster CTA button 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Adding an arrow icon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B050"/>
                          </a:solidFill>
                        </a:rPr>
                        <a:t>+18%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159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06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050F3-2791-D646-F6F4-892C962A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A2F4-5C5E-BD18-ADB6-58A3E64D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00" y="452967"/>
            <a:ext cx="8916592" cy="5963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1339"/>
              </a:spcAft>
            </a:pPr>
            <a:r>
              <a:rPr lang="en-US" sz="3200" dirty="0">
                <a:solidFill>
                  <a:srgbClr val="2651A6"/>
                </a:solidFill>
                <a:latin typeface="Montserrat Medium" pitchFamily="2" charset="77"/>
              </a:rPr>
              <a:t>Keep your logos!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A53F7-5D8D-33F1-8994-808BF9DBCEC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27298" y="1028909"/>
            <a:ext cx="11248392" cy="158466"/>
          </a:xfrm>
        </p:spPr>
        <p:txBody>
          <a:bodyPr/>
          <a:lstStyle/>
          <a:p>
            <a:r>
              <a:rPr lang="en-US" sz="1600" dirty="0">
                <a:solidFill>
                  <a:srgbClr val="061F4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Test: we removed the second logo from  the order summary to eliminate redundancy, but double logos clearly won.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1336B8-5A20-B449-264A-9E90F8E4023F}"/>
              </a:ext>
            </a:extLst>
          </p:cNvPr>
          <p:cNvSpPr txBox="1"/>
          <p:nvPr/>
        </p:nvSpPr>
        <p:spPr>
          <a:xfrm>
            <a:off x="7445524" y="515656"/>
            <a:ext cx="3612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Montserrat" pitchFamily="2" charset="0"/>
              </a:rPr>
              <a:t>Control Winner </a:t>
            </a:r>
            <a:r>
              <a:rPr lang="en-US" sz="2400" b="1" dirty="0">
                <a:solidFill>
                  <a:srgbClr val="00B050"/>
                </a:solidFill>
              </a:rPr>
              <a:t>+41%</a:t>
            </a:r>
          </a:p>
          <a:p>
            <a:endParaRPr lang="en-US" sz="2400" b="1" dirty="0">
              <a:solidFill>
                <a:srgbClr val="00B050"/>
              </a:solidFill>
              <a:latin typeface="Montserrat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5C374-4CB1-4BDE-79AC-1F3CF0285530}"/>
              </a:ext>
            </a:extLst>
          </p:cNvPr>
          <p:cNvSpPr txBox="1"/>
          <p:nvPr/>
        </p:nvSpPr>
        <p:spPr>
          <a:xfrm>
            <a:off x="1674715" y="1380212"/>
            <a:ext cx="284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Montserrat" pitchFamily="2" charset="0"/>
              </a:rPr>
              <a:t>Variant: one logo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1C6E01-3B03-7465-93A5-1B7B23732675}"/>
              </a:ext>
            </a:extLst>
          </p:cNvPr>
          <p:cNvSpPr txBox="1"/>
          <p:nvPr/>
        </p:nvSpPr>
        <p:spPr>
          <a:xfrm>
            <a:off x="6324175" y="5948389"/>
            <a:ext cx="4889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Inter"/>
              </a:rPr>
              <a:t>Control</a:t>
            </a:r>
            <a:r>
              <a:rPr lang="en-US" sz="1400" dirty="0">
                <a:solidFill>
                  <a:schemeClr val="bg2"/>
                </a:solidFill>
                <a:latin typeface="Inter"/>
              </a:rPr>
              <a:t> layout: Keep the redundant logo over offer details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94A566-50CA-FDBA-B5FE-70815D70B324}"/>
              </a:ext>
            </a:extLst>
          </p:cNvPr>
          <p:cNvSpPr txBox="1"/>
          <p:nvPr/>
        </p:nvSpPr>
        <p:spPr>
          <a:xfrm>
            <a:off x="587259" y="5953072"/>
            <a:ext cx="426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Inter"/>
              </a:rPr>
              <a:t>Test layout: Streamline down to o</a:t>
            </a:r>
            <a:r>
              <a:rPr lang="en-US" dirty="0">
                <a:solidFill>
                  <a:schemeClr val="bg2"/>
                </a:solidFill>
                <a:latin typeface="Inter"/>
              </a:rPr>
              <a:t>ne BRAND logo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3E6C4B-05A1-A735-564A-FE054A1AB128}"/>
              </a:ext>
            </a:extLst>
          </p:cNvPr>
          <p:cNvSpPr txBox="1"/>
          <p:nvPr/>
        </p:nvSpPr>
        <p:spPr>
          <a:xfrm>
            <a:off x="1073126" y="20806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9E5740-EAF1-79E2-EE8F-72A0BC1CF5A9}"/>
              </a:ext>
            </a:extLst>
          </p:cNvPr>
          <p:cNvSpPr/>
          <p:nvPr/>
        </p:nvSpPr>
        <p:spPr>
          <a:xfrm>
            <a:off x="1877654" y="2740222"/>
            <a:ext cx="232082" cy="79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12B74EF-12F9-EE3B-6B0A-7E58944ED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58" y="1821540"/>
            <a:ext cx="5208387" cy="4080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D04EC6-7673-DF2F-EB8F-3547894AD596}"/>
              </a:ext>
            </a:extLst>
          </p:cNvPr>
          <p:cNvSpPr/>
          <p:nvPr/>
        </p:nvSpPr>
        <p:spPr>
          <a:xfrm>
            <a:off x="3317404" y="2614053"/>
            <a:ext cx="612648" cy="6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C99721-A5E9-1E5E-1644-9499584D8989}"/>
              </a:ext>
            </a:extLst>
          </p:cNvPr>
          <p:cNvSpPr/>
          <p:nvPr/>
        </p:nvSpPr>
        <p:spPr>
          <a:xfrm>
            <a:off x="2862072" y="2779776"/>
            <a:ext cx="612648" cy="6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C2B9BE5-2457-9EBF-6CC3-5F8EAEEF7F86}"/>
              </a:ext>
            </a:extLst>
          </p:cNvPr>
          <p:cNvGrpSpPr/>
          <p:nvPr/>
        </p:nvGrpSpPr>
        <p:grpSpPr>
          <a:xfrm>
            <a:off x="6281513" y="1763317"/>
            <a:ext cx="5208387" cy="4080825"/>
            <a:chOff x="6281513" y="1763317"/>
            <a:chExt cx="5208387" cy="408082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8361CB6-3195-A50E-5281-9C360022A483}"/>
                </a:ext>
              </a:extLst>
            </p:cNvPr>
            <p:cNvGrpSpPr/>
            <p:nvPr/>
          </p:nvGrpSpPr>
          <p:grpSpPr>
            <a:xfrm>
              <a:off x="6281513" y="1763317"/>
              <a:ext cx="5208387" cy="4080825"/>
              <a:chOff x="6156409" y="1821540"/>
              <a:chExt cx="5208387" cy="4080825"/>
            </a:xfrm>
          </p:grpSpPr>
          <p:pic>
            <p:nvPicPr>
              <p:cNvPr id="10" name="Picture 9" descr="A screenshot of a computer&#10;&#10;AI-generated content may be incorrect.">
                <a:extLst>
                  <a:ext uri="{FF2B5EF4-FFF2-40B4-BE49-F238E27FC236}">
                    <a16:creationId xmlns:a16="http://schemas.microsoft.com/office/drawing/2014/main" id="{81402D6B-AB64-FC80-C3A7-13AF954AFA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6409" y="1821540"/>
                <a:ext cx="5208387" cy="408082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C68003C-BC5E-8CC6-EF88-36D73F32E155}"/>
                  </a:ext>
                </a:extLst>
              </p:cNvPr>
              <p:cNvSpPr/>
              <p:nvPr/>
            </p:nvSpPr>
            <p:spPr>
              <a:xfrm>
                <a:off x="6352606" y="1947849"/>
                <a:ext cx="466344" cy="164592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DEB8131-5C53-1205-3706-51B832670659}"/>
                  </a:ext>
                </a:extLst>
              </p:cNvPr>
              <p:cNvSpPr txBox="1"/>
              <p:nvPr/>
            </p:nvSpPr>
            <p:spPr>
              <a:xfrm>
                <a:off x="10603522" y="2256225"/>
                <a:ext cx="65858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solidFill>
                      <a:schemeClr val="bg2"/>
                    </a:solidFill>
                  </a:rPr>
                  <a:t>BRAND</a:t>
                </a: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E829141-D225-8583-1ED3-6FA24A0C05DB}"/>
                </a:ext>
              </a:extLst>
            </p:cNvPr>
            <p:cNvSpPr/>
            <p:nvPr/>
          </p:nvSpPr>
          <p:spPr>
            <a:xfrm>
              <a:off x="10776185" y="2208307"/>
              <a:ext cx="547566" cy="209707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Arrow: Bent-Up 21">
            <a:extLst>
              <a:ext uri="{FF2B5EF4-FFF2-40B4-BE49-F238E27FC236}">
                <a16:creationId xmlns:a16="http://schemas.microsoft.com/office/drawing/2014/main" id="{E3F967E1-F065-9469-E4DB-1DFC5C2874E3}"/>
              </a:ext>
            </a:extLst>
          </p:cNvPr>
          <p:cNvSpPr/>
          <p:nvPr/>
        </p:nvSpPr>
        <p:spPr>
          <a:xfrm flipV="1">
            <a:off x="11669366" y="861386"/>
            <a:ext cx="612648" cy="651977"/>
          </a:xfrm>
          <a:prstGeom prst="bent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1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A1158-7F19-CD54-2934-6E54AC726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26D9C-7DDB-1629-FF0B-476889311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600" y="452967"/>
            <a:ext cx="8916592" cy="59639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1339"/>
              </a:spcAft>
            </a:pPr>
            <a:r>
              <a:rPr lang="en-US" sz="3200" dirty="0">
                <a:solidFill>
                  <a:srgbClr val="2651A6"/>
                </a:solidFill>
                <a:latin typeface="Montserrat Medium" pitchFamily="2" charset="77"/>
              </a:rPr>
              <a:t>Shorten order form &amp; pricing 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A5E64-6A45-DC2A-5069-85F65AFE1E5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27298" y="1028909"/>
            <a:ext cx="11248392" cy="158466"/>
          </a:xfrm>
        </p:spPr>
        <p:txBody>
          <a:bodyPr/>
          <a:lstStyle/>
          <a:p>
            <a:r>
              <a:rPr lang="en-US" dirty="0">
                <a:solidFill>
                  <a:srgbClr val="061F4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Order form is shorter, price is presented monthly instead of annually to highlight low ongoing cost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2E91F2-E71B-837B-5367-0B10787E6833}"/>
              </a:ext>
            </a:extLst>
          </p:cNvPr>
          <p:cNvSpPr txBox="1"/>
          <p:nvPr/>
        </p:nvSpPr>
        <p:spPr>
          <a:xfrm>
            <a:off x="2578681" y="1394473"/>
            <a:ext cx="1417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Montserrat" pitchFamily="2" charset="0"/>
              </a:rPr>
              <a:t>Control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2A08A0-E2F2-3FB7-759E-EBF24032CDD1}"/>
              </a:ext>
            </a:extLst>
          </p:cNvPr>
          <p:cNvSpPr txBox="1"/>
          <p:nvPr/>
        </p:nvSpPr>
        <p:spPr>
          <a:xfrm>
            <a:off x="6324175" y="5948389"/>
            <a:ext cx="380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Inter"/>
              </a:rPr>
              <a:t>Test layout: Shorter order form, monthly price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086F20-D9D5-F9D2-D228-A61DD9498BB9}"/>
              </a:ext>
            </a:extLst>
          </p:cNvPr>
          <p:cNvSpPr txBox="1"/>
          <p:nvPr/>
        </p:nvSpPr>
        <p:spPr>
          <a:xfrm>
            <a:off x="587259" y="5953072"/>
            <a:ext cx="4260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Inter"/>
              </a:rPr>
              <a:t>Control layout: Longer order form, yearly pricing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4A6F0-1ABE-B5BB-82F6-8C6BDB6C3EEC}"/>
              </a:ext>
            </a:extLst>
          </p:cNvPr>
          <p:cNvSpPr txBox="1"/>
          <p:nvPr/>
        </p:nvSpPr>
        <p:spPr>
          <a:xfrm>
            <a:off x="1073126" y="20806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9D597C-BBE7-6F9D-9A39-F0C5C92D767F}"/>
              </a:ext>
            </a:extLst>
          </p:cNvPr>
          <p:cNvSpPr/>
          <p:nvPr/>
        </p:nvSpPr>
        <p:spPr>
          <a:xfrm>
            <a:off x="1877654" y="2740222"/>
            <a:ext cx="232082" cy="79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A4D255F-965A-B8D2-55AB-A162D8290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89" y="1867564"/>
            <a:ext cx="5208386" cy="4080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AEFB00-0DFC-3A56-0F74-D25206805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634" y="4297339"/>
            <a:ext cx="1097280" cy="990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7D2017-2148-1452-3FC9-CC7CA8499EBB}"/>
              </a:ext>
            </a:extLst>
          </p:cNvPr>
          <p:cNvSpPr/>
          <p:nvPr/>
        </p:nvSpPr>
        <p:spPr>
          <a:xfrm>
            <a:off x="3317404" y="2614053"/>
            <a:ext cx="612648" cy="6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4E7326-C2C5-AEC8-A809-FFAFAEF73902}"/>
              </a:ext>
            </a:extLst>
          </p:cNvPr>
          <p:cNvSpPr/>
          <p:nvPr/>
        </p:nvSpPr>
        <p:spPr>
          <a:xfrm>
            <a:off x="2862072" y="2779776"/>
            <a:ext cx="612648" cy="6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31B6BC-6943-B8C2-6658-7840A3B74341}"/>
              </a:ext>
            </a:extLst>
          </p:cNvPr>
          <p:cNvSpPr/>
          <p:nvPr/>
        </p:nvSpPr>
        <p:spPr>
          <a:xfrm>
            <a:off x="9755626" y="4396399"/>
            <a:ext cx="950956" cy="99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5D9458-14EC-79F1-B12E-E90650ED2E2E}"/>
              </a:ext>
            </a:extLst>
          </p:cNvPr>
          <p:cNvSpPr/>
          <p:nvPr/>
        </p:nvSpPr>
        <p:spPr>
          <a:xfrm>
            <a:off x="10752148" y="4755189"/>
            <a:ext cx="612648" cy="61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F41CF5-B184-2A1B-26C1-734DD7FBBC95}"/>
              </a:ext>
            </a:extLst>
          </p:cNvPr>
          <p:cNvSpPr txBox="1"/>
          <p:nvPr/>
        </p:nvSpPr>
        <p:spPr>
          <a:xfrm>
            <a:off x="883983" y="2657031"/>
            <a:ext cx="145781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sz="600" dirty="0"/>
              <a:t>Lorem ipsum dolor sit amet</a:t>
            </a:r>
            <a:endParaRPr lang="en-US" sz="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2779E1-5FE1-E662-94CD-732A681564EC}"/>
              </a:ext>
            </a:extLst>
          </p:cNvPr>
          <p:cNvSpPr txBox="1"/>
          <p:nvPr/>
        </p:nvSpPr>
        <p:spPr>
          <a:xfrm>
            <a:off x="9755626" y="4298795"/>
            <a:ext cx="145781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sz="600" dirty="0">
                <a:solidFill>
                  <a:schemeClr val="tx2"/>
                </a:solidFill>
              </a:rPr>
              <a:t>Lorem ipsum dolor sit amet</a:t>
            </a:r>
            <a:endParaRPr lang="en-US" sz="60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A5F0D3-C4D6-3BF0-B2B8-48D6CBE97B60}"/>
              </a:ext>
            </a:extLst>
          </p:cNvPr>
          <p:cNvSpPr txBox="1"/>
          <p:nvPr/>
        </p:nvSpPr>
        <p:spPr>
          <a:xfrm>
            <a:off x="8013741" y="1394473"/>
            <a:ext cx="2753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Montserrat" pitchFamily="2" charset="0"/>
              </a:rPr>
              <a:t>Winner </a:t>
            </a:r>
            <a:r>
              <a:rPr lang="en-US" sz="2400" b="1" dirty="0">
                <a:solidFill>
                  <a:srgbClr val="00B050"/>
                </a:solidFill>
              </a:rPr>
              <a:t>+32%</a:t>
            </a:r>
          </a:p>
          <a:p>
            <a:endParaRPr lang="en-US" sz="2400" b="1" dirty="0">
              <a:solidFill>
                <a:srgbClr val="00B050"/>
              </a:solidFill>
              <a:latin typeface="Montserrat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B037A50-0168-5741-A5C0-2FEBFC587D4A}"/>
              </a:ext>
            </a:extLst>
          </p:cNvPr>
          <p:cNvGrpSpPr/>
          <p:nvPr/>
        </p:nvGrpSpPr>
        <p:grpSpPr>
          <a:xfrm>
            <a:off x="6363016" y="1867564"/>
            <a:ext cx="5208387" cy="4080825"/>
            <a:chOff x="6363016" y="1867564"/>
            <a:chExt cx="5208387" cy="4080825"/>
          </a:xfrm>
        </p:grpSpPr>
        <p:pic>
          <p:nvPicPr>
            <p:cNvPr id="11" name="Picture 10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2A4AD132-E96E-2D30-B556-0E3DE8B52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3016" y="1867564"/>
              <a:ext cx="5208387" cy="40808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075E39-8DBD-B079-A647-48EB597DA790}"/>
                </a:ext>
              </a:extLst>
            </p:cNvPr>
            <p:cNvSpPr/>
            <p:nvPr/>
          </p:nvSpPr>
          <p:spPr>
            <a:xfrm>
              <a:off x="9755625" y="2675974"/>
              <a:ext cx="1648011" cy="26749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5894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02C80-B9AE-3DD9-D29C-EBD2C17CA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99E71-286B-283E-41AB-59431E77E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708" y="476645"/>
            <a:ext cx="8260443" cy="37277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2651A6"/>
                </a:solidFill>
                <a:latin typeface="Montserrat Medium" pitchFamily="2" charset="77"/>
              </a:rPr>
              <a:t>Moving FAQs higher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402DC-30D3-CAC7-3DD1-8AD8D0B7C5A6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48003" y="1011195"/>
            <a:ext cx="8251105" cy="231841"/>
          </a:xfrm>
        </p:spPr>
        <p:txBody>
          <a:bodyPr/>
          <a:lstStyle/>
          <a:p>
            <a:pPr>
              <a:spcAft>
                <a:spcPts val="1339"/>
              </a:spcAft>
            </a:pPr>
            <a:r>
              <a:rPr lang="en-US" dirty="0"/>
              <a:t>Moving FAQs up higher increased conversions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E05CA5F-4972-E643-7EF3-29F8996E0B60}"/>
              </a:ext>
            </a:extLst>
          </p:cNvPr>
          <p:cNvCxnSpPr>
            <a:cxnSpLocks/>
          </p:cNvCxnSpPr>
          <p:nvPr/>
        </p:nvCxnSpPr>
        <p:spPr>
          <a:xfrm>
            <a:off x="4676330" y="3792991"/>
            <a:ext cx="2327974" cy="1574537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230643A-5887-E3D4-D15B-4D96A88F069D}"/>
              </a:ext>
            </a:extLst>
          </p:cNvPr>
          <p:cNvSpPr txBox="1"/>
          <p:nvPr/>
        </p:nvSpPr>
        <p:spPr>
          <a:xfrm>
            <a:off x="2354452" y="2828835"/>
            <a:ext cx="33395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/>
                </a:solidFill>
                <a:latin typeface="Montserrat" pitchFamily="2" charset="0"/>
              </a:rPr>
              <a:t>Test layout: </a:t>
            </a:r>
            <a:r>
              <a:rPr lang="en-US" sz="2400" dirty="0">
                <a:solidFill>
                  <a:schemeClr val="bg2"/>
                </a:solidFill>
                <a:latin typeface="Montserrat" pitchFamily="2" charset="0"/>
              </a:rPr>
              <a:t>FAQ position moved up to 3rd section.</a:t>
            </a:r>
          </a:p>
          <a:p>
            <a:endParaRPr lang="en-US" sz="2400" dirty="0">
              <a:solidFill>
                <a:schemeClr val="bg2"/>
              </a:solidFill>
              <a:latin typeface="Montserrat" pitchFamily="2" charset="0"/>
            </a:endParaRPr>
          </a:p>
          <a:p>
            <a:r>
              <a:rPr lang="en-US" sz="2400" b="1" dirty="0">
                <a:solidFill>
                  <a:schemeClr val="bg2"/>
                </a:solidFill>
                <a:latin typeface="Montserrat" pitchFamily="2" charset="0"/>
              </a:rPr>
              <a:t>Control layout</a:t>
            </a:r>
            <a:r>
              <a:rPr lang="en-US" sz="2400" dirty="0">
                <a:solidFill>
                  <a:schemeClr val="bg2"/>
                </a:solidFill>
                <a:latin typeface="Montserrat" pitchFamily="2" charset="0"/>
              </a:rPr>
              <a:t>: FAQ at bottom of page.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70A4C5-DD31-AC31-1988-DCC41F0730BF}"/>
              </a:ext>
            </a:extLst>
          </p:cNvPr>
          <p:cNvSpPr/>
          <p:nvPr/>
        </p:nvSpPr>
        <p:spPr>
          <a:xfrm>
            <a:off x="3902033" y="2373536"/>
            <a:ext cx="274320" cy="91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311CF2-59CF-1A4A-8BBC-B7D6E1D48FEA}"/>
              </a:ext>
            </a:extLst>
          </p:cNvPr>
          <p:cNvSpPr txBox="1"/>
          <p:nvPr/>
        </p:nvSpPr>
        <p:spPr>
          <a:xfrm>
            <a:off x="9698104" y="3136612"/>
            <a:ext cx="1401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Montserrat" pitchFamily="2" charset="0"/>
              </a:rPr>
              <a:t>+27%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35E999-B93A-847F-F62E-A5F9FAB6E54B}"/>
              </a:ext>
            </a:extLst>
          </p:cNvPr>
          <p:cNvGrpSpPr/>
          <p:nvPr/>
        </p:nvGrpSpPr>
        <p:grpSpPr>
          <a:xfrm>
            <a:off x="7072894" y="527933"/>
            <a:ext cx="2153656" cy="5957437"/>
            <a:chOff x="7072894" y="527933"/>
            <a:chExt cx="2153656" cy="5957437"/>
          </a:xfrm>
        </p:grpSpPr>
        <p:pic>
          <p:nvPicPr>
            <p:cNvPr id="7" name="Picture 6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49CD2879-D8F9-D31D-C4D0-E03380A08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2894" y="527933"/>
              <a:ext cx="2153656" cy="595743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98DFBE-6174-F92D-CCB0-4DECC042C3A0}"/>
                </a:ext>
              </a:extLst>
            </p:cNvPr>
            <p:cNvSpPr/>
            <p:nvPr/>
          </p:nvSpPr>
          <p:spPr>
            <a:xfrm>
              <a:off x="7072894" y="5137158"/>
              <a:ext cx="2153656" cy="1348211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579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59B82-C120-7259-570D-5E7D539E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A0C47-4591-657F-0F0E-EFE5FCEC0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50" y="562391"/>
            <a:ext cx="10010100" cy="471900"/>
          </a:xfrm>
        </p:spPr>
        <p:txBody>
          <a:bodyPr/>
          <a:lstStyle/>
          <a:p>
            <a:r>
              <a:rPr lang="en-US" dirty="0"/>
              <a:t>CTA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FED8B-C7BA-825E-23CA-405CA321B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250" y="1205366"/>
            <a:ext cx="9967200" cy="121282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61F4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Change the language on the CTA button to be action-oriented. 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Buy Pro X Edition (control)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Secure My PC Now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Protect My PC Now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F67A11-C184-3643-2460-6028BB4AC3A4}"/>
              </a:ext>
            </a:extLst>
          </p:cNvPr>
          <p:cNvSpPr txBox="1"/>
          <p:nvPr/>
        </p:nvSpPr>
        <p:spPr>
          <a:xfrm>
            <a:off x="5649883" y="3490617"/>
            <a:ext cx="880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Montserrat Bold" pitchFamily="2" charset="0"/>
              </a:rPr>
              <a:t>+16%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BFBF2A-04E9-2D97-65A8-12A78266C1D0}"/>
              </a:ext>
            </a:extLst>
          </p:cNvPr>
          <p:cNvSpPr txBox="1"/>
          <p:nvPr/>
        </p:nvSpPr>
        <p:spPr>
          <a:xfrm>
            <a:off x="1547409" y="3429000"/>
            <a:ext cx="114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Montserrat" pitchFamily="2" charset="0"/>
              </a:rPr>
              <a:t>Control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AE62CF-081A-0099-AA14-2DE607264D15}"/>
              </a:ext>
            </a:extLst>
          </p:cNvPr>
          <p:cNvSpPr txBox="1"/>
          <p:nvPr/>
        </p:nvSpPr>
        <p:spPr>
          <a:xfrm>
            <a:off x="9620230" y="3454041"/>
            <a:ext cx="880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Montserrat Bold" pitchFamily="2" charset="0"/>
              </a:rPr>
              <a:t>+8%</a:t>
            </a:r>
          </a:p>
        </p:txBody>
      </p:sp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1A52A2C-2BE9-D00A-BE8E-AA390D74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52" y="4043670"/>
            <a:ext cx="3840480" cy="2048256"/>
          </a:xfrm>
          <a:prstGeom prst="rect">
            <a:avLst/>
          </a:prstGeom>
        </p:spPr>
      </p:pic>
      <p:pic>
        <p:nvPicPr>
          <p:cNvPr id="9" name="Picture 8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C51DAAE-E776-92EA-3413-3A342BC81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799" y="4043670"/>
            <a:ext cx="3840480" cy="2048256"/>
          </a:xfrm>
          <a:prstGeom prst="rect">
            <a:avLst/>
          </a:prstGeom>
        </p:spPr>
      </p:pic>
      <p:pic>
        <p:nvPicPr>
          <p:cNvPr id="13" name="Picture 1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D8535D3-0880-CF44-26EB-D0C1B2649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46" y="4043670"/>
            <a:ext cx="3840480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7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3983-0728-067B-93A8-901E57C2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50" y="495716"/>
            <a:ext cx="10010100" cy="471900"/>
          </a:xfrm>
        </p:spPr>
        <p:txBody>
          <a:bodyPr/>
          <a:lstStyle/>
          <a:p>
            <a:r>
              <a:rPr lang="en-US" dirty="0"/>
              <a:t>Which feature resonates?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8C0BE-2908-15EB-C2B1-C1AC38705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250" y="1024391"/>
            <a:ext cx="9967200" cy="705300"/>
          </a:xfrm>
        </p:spPr>
        <p:txBody>
          <a:bodyPr/>
          <a:lstStyle/>
          <a:p>
            <a:r>
              <a:rPr lang="en-US" dirty="0"/>
              <a:t>Which offer drives higher conversion: a ‘Private’ browser or a ‘High-Speed’ browser?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79A8E-240D-9466-5044-0A9372D8642E}"/>
              </a:ext>
            </a:extLst>
          </p:cNvPr>
          <p:cNvSpPr txBox="1"/>
          <p:nvPr/>
        </p:nvSpPr>
        <p:spPr>
          <a:xfrm>
            <a:off x="7489182" y="5627370"/>
            <a:ext cx="1902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Montserrat" pitchFamily="2" charset="0"/>
              </a:rPr>
              <a:t>WINNER: 10% CTR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6BE8A7-6D7F-F104-3BA2-823E4BE36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671" y="2903586"/>
            <a:ext cx="219106" cy="209579"/>
          </a:xfrm>
          <a:prstGeom prst="rect">
            <a:avLst/>
          </a:prstGeom>
        </p:spPr>
      </p:pic>
      <p:pic>
        <p:nvPicPr>
          <p:cNvPr id="10" name="Picture 9" descr="A screenshot of a web browser&#10;&#10;AI-generated content may be incorrect.">
            <a:extLst>
              <a:ext uri="{FF2B5EF4-FFF2-40B4-BE49-F238E27FC236}">
                <a16:creationId xmlns:a16="http://schemas.microsoft.com/office/drawing/2014/main" id="{CCF58889-4895-58F3-E65D-F8896D379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362" y="2078701"/>
            <a:ext cx="4688984" cy="31259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4C0CDB0-FEF8-DAB2-4066-B086DCF1C6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382"/>
          <a:stretch>
            <a:fillRect/>
          </a:stretch>
        </p:blipFill>
        <p:spPr>
          <a:xfrm>
            <a:off x="5922465" y="2087110"/>
            <a:ext cx="5035487" cy="31091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30849DD-7F09-57AE-903B-55F0CCC04312}"/>
              </a:ext>
            </a:extLst>
          </p:cNvPr>
          <p:cNvSpPr txBox="1"/>
          <p:nvPr/>
        </p:nvSpPr>
        <p:spPr>
          <a:xfrm>
            <a:off x="7553325" y="4501697"/>
            <a:ext cx="2004144" cy="307777"/>
          </a:xfrm>
          <a:prstGeom prst="rect">
            <a:avLst/>
          </a:prstGeom>
          <a:solidFill>
            <a:srgbClr val="2E58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Install Browser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304EE1-4801-77E8-8740-BD2688885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4054" y="4679752"/>
            <a:ext cx="158564" cy="1684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6870DF-0BFA-3D88-BD3E-AB553C4C2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4054" y="4545643"/>
            <a:ext cx="2229161" cy="4366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609936D-C623-5DCF-C7E0-6BB5D9A59EB2}"/>
              </a:ext>
            </a:extLst>
          </p:cNvPr>
          <p:cNvSpPr txBox="1"/>
          <p:nvPr/>
        </p:nvSpPr>
        <p:spPr>
          <a:xfrm>
            <a:off x="2124054" y="5627370"/>
            <a:ext cx="1028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Montserrat" pitchFamily="2" charset="0"/>
              </a:rPr>
              <a:t>2.5% CTR</a:t>
            </a:r>
          </a:p>
        </p:txBody>
      </p:sp>
    </p:spTree>
    <p:extLst>
      <p:ext uri="{BB962C8B-B14F-4D97-AF65-F5344CB8AC3E}">
        <p14:creationId xmlns:p14="http://schemas.microsoft.com/office/powerpoint/2010/main" val="422852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F6E1B-AA2F-990A-5B9E-863BFC18F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EB99AFB-B2A0-90E5-B4E6-14FC30FF3F1C}"/>
              </a:ext>
            </a:extLst>
          </p:cNvPr>
          <p:cNvSpPr txBox="1"/>
          <p:nvPr/>
        </p:nvSpPr>
        <p:spPr>
          <a:xfrm>
            <a:off x="7489182" y="5627370"/>
            <a:ext cx="19020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Montserrat" pitchFamily="2" charset="0"/>
              </a:rPr>
              <a:t>WINNER: 10% CTR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278B42-FD6E-B1CE-65A9-172031D78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671" y="2903586"/>
            <a:ext cx="219106" cy="2095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34010A-25BE-C6DA-6756-7E21D9429777}"/>
              </a:ext>
            </a:extLst>
          </p:cNvPr>
          <p:cNvSpPr txBox="1"/>
          <p:nvPr/>
        </p:nvSpPr>
        <p:spPr>
          <a:xfrm>
            <a:off x="7553325" y="4501697"/>
            <a:ext cx="2004144" cy="307777"/>
          </a:xfrm>
          <a:prstGeom prst="rect">
            <a:avLst/>
          </a:prstGeom>
          <a:solidFill>
            <a:srgbClr val="2E58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Install Browser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2C65E01-3F76-DCD2-D1C8-E10FDED7C4AC}"/>
              </a:ext>
            </a:extLst>
          </p:cNvPr>
          <p:cNvGrpSpPr/>
          <p:nvPr/>
        </p:nvGrpSpPr>
        <p:grpSpPr>
          <a:xfrm>
            <a:off x="1461396" y="154540"/>
            <a:ext cx="4753407" cy="3125990"/>
            <a:chOff x="1461396" y="154540"/>
            <a:chExt cx="4753407" cy="3125990"/>
          </a:xfrm>
        </p:grpSpPr>
        <p:pic>
          <p:nvPicPr>
            <p:cNvPr id="14" name="Picture 13" descr="A screen shot of a computer&#10;&#10;AI-generated content may be incorrect.">
              <a:extLst>
                <a:ext uri="{FF2B5EF4-FFF2-40B4-BE49-F238E27FC236}">
                  <a16:creationId xmlns:a16="http://schemas.microsoft.com/office/drawing/2014/main" id="{B54E8A14-A7BE-591E-E9D1-DE181386A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7382"/>
            <a:stretch>
              <a:fillRect/>
            </a:stretch>
          </p:blipFill>
          <p:spPr>
            <a:xfrm>
              <a:off x="1461396" y="154540"/>
              <a:ext cx="4753407" cy="312599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3D09078-6FD2-B44C-024F-BE78905A4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5056" y="2530507"/>
              <a:ext cx="2288254" cy="44826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0BA134-6C05-7FEE-0CE9-285CA113257E}"/>
                </a:ext>
              </a:extLst>
            </p:cNvPr>
            <p:cNvSpPr/>
            <p:nvPr/>
          </p:nvSpPr>
          <p:spPr>
            <a:xfrm>
              <a:off x="1647052" y="313963"/>
              <a:ext cx="1143000" cy="274320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9B41BBD-EF62-3073-7B53-C48704672683}"/>
                </a:ext>
              </a:extLst>
            </p:cNvPr>
            <p:cNvSpPr/>
            <p:nvPr/>
          </p:nvSpPr>
          <p:spPr>
            <a:xfrm>
              <a:off x="2824617" y="1773393"/>
              <a:ext cx="1031007" cy="314961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EA2DEE5-9354-AE2F-8FC3-1696063AA913}"/>
              </a:ext>
            </a:extLst>
          </p:cNvPr>
          <p:cNvGrpSpPr/>
          <p:nvPr/>
        </p:nvGrpSpPr>
        <p:grpSpPr>
          <a:xfrm>
            <a:off x="1525819" y="3439953"/>
            <a:ext cx="4688984" cy="3125990"/>
            <a:chOff x="1493607" y="3397032"/>
            <a:chExt cx="4688984" cy="3125990"/>
          </a:xfrm>
        </p:grpSpPr>
        <p:pic>
          <p:nvPicPr>
            <p:cNvPr id="10" name="Picture 9" descr="A screenshot of a web browser&#10;&#10;AI-generated content may be incorrect.">
              <a:extLst>
                <a:ext uri="{FF2B5EF4-FFF2-40B4-BE49-F238E27FC236}">
                  <a16:creationId xmlns:a16="http://schemas.microsoft.com/office/drawing/2014/main" id="{8991A412-ACB4-C43A-244B-9EF40FBCE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93607" y="3397032"/>
              <a:ext cx="4688984" cy="312599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9D96A1-DA95-186D-C9FF-10DA11FC1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4618" y="5844869"/>
              <a:ext cx="2288254" cy="44826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5B5D913-EA39-0D8E-ED1B-FF3A56D20555}"/>
                </a:ext>
              </a:extLst>
            </p:cNvPr>
            <p:cNvSpPr/>
            <p:nvPr/>
          </p:nvSpPr>
          <p:spPr>
            <a:xfrm>
              <a:off x="1683325" y="3556219"/>
              <a:ext cx="822960" cy="274320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6D8B006-6CFE-F458-761D-52F2D56587BC}"/>
                </a:ext>
              </a:extLst>
            </p:cNvPr>
            <p:cNvSpPr/>
            <p:nvPr/>
          </p:nvSpPr>
          <p:spPr>
            <a:xfrm>
              <a:off x="3351007" y="5057219"/>
              <a:ext cx="776762" cy="320252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58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55714-B6AD-4CF2-EC6F-F41CCB424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D49BF-CE21-E5C0-5809-677C04AA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50" y="548539"/>
            <a:ext cx="10010100" cy="471900"/>
          </a:xfrm>
        </p:spPr>
        <p:txBody>
          <a:bodyPr/>
          <a:lstStyle/>
          <a:p>
            <a:r>
              <a:rPr lang="en-US" dirty="0"/>
              <a:t>Toaster CTA button icon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53E6B2-B007-75E9-0785-C65A46B01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150" y="1166143"/>
            <a:ext cx="9967200" cy="705300"/>
          </a:xfrm>
        </p:spPr>
        <p:txBody>
          <a:bodyPr/>
          <a:lstStyle/>
          <a:p>
            <a:r>
              <a:rPr lang="en-US" dirty="0"/>
              <a:t>Adding an arrow icon to the “Install Upgrade” button increased conversions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1BCFB4-DA18-5A76-DA4F-2DFCEB2C664B}"/>
              </a:ext>
            </a:extLst>
          </p:cNvPr>
          <p:cNvSpPr txBox="1"/>
          <p:nvPr/>
        </p:nvSpPr>
        <p:spPr>
          <a:xfrm>
            <a:off x="8032522" y="5781259"/>
            <a:ext cx="1524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Montserrat" pitchFamily="2" charset="0"/>
              </a:rPr>
              <a:t>WINNER 18% Improvement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202EE8-2765-E32C-7415-4EE7635EF73D}"/>
              </a:ext>
            </a:extLst>
          </p:cNvPr>
          <p:cNvCxnSpPr>
            <a:cxnSpLocks/>
          </p:cNvCxnSpPr>
          <p:nvPr/>
        </p:nvCxnSpPr>
        <p:spPr>
          <a:xfrm flipH="1" flipV="1">
            <a:off x="7753840" y="5379960"/>
            <a:ext cx="278682" cy="6237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and white screen with a blue and white text&#10;&#10;AI-generated content may be incorrect.">
            <a:extLst>
              <a:ext uri="{FF2B5EF4-FFF2-40B4-BE49-F238E27FC236}">
                <a16:creationId xmlns:a16="http://schemas.microsoft.com/office/drawing/2014/main" id="{F353B5B0-C324-3822-1FEC-962B7F9EE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622" y="2757883"/>
            <a:ext cx="3659756" cy="2439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BA123B-6955-2ACE-C9BE-DC7D6CF20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671" y="2903586"/>
            <a:ext cx="219106" cy="20957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8FC37E0-E955-2895-871D-ECDB1002B53A}"/>
              </a:ext>
            </a:extLst>
          </p:cNvPr>
          <p:cNvGrpSpPr/>
          <p:nvPr/>
        </p:nvGrpSpPr>
        <p:grpSpPr>
          <a:xfrm>
            <a:off x="6847734" y="2757882"/>
            <a:ext cx="3657600" cy="2438400"/>
            <a:chOff x="6847734" y="2757882"/>
            <a:chExt cx="3657600" cy="2438400"/>
          </a:xfrm>
        </p:grpSpPr>
        <p:pic>
          <p:nvPicPr>
            <p:cNvPr id="6" name="Picture 5" descr="A blue and white screen with a blue and white text&#10;&#10;AI-generated content may be incorrect.">
              <a:extLst>
                <a:ext uri="{FF2B5EF4-FFF2-40B4-BE49-F238E27FC236}">
                  <a16:creationId xmlns:a16="http://schemas.microsoft.com/office/drawing/2014/main" id="{B318A619-84A5-1BB3-3E00-5E3AA63E2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7734" y="2757882"/>
              <a:ext cx="3657600" cy="2438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66207-53D4-6FB7-E398-55708E61EB86}"/>
                </a:ext>
              </a:extLst>
            </p:cNvPr>
            <p:cNvSpPr/>
            <p:nvPr/>
          </p:nvSpPr>
          <p:spPr>
            <a:xfrm>
              <a:off x="7973630" y="4721709"/>
              <a:ext cx="265471" cy="320807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3902013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Theme">
  <a:themeElements>
    <a:clrScheme name="RealDefence Swatch">
      <a:dk1>
        <a:srgbClr val="061F4B"/>
      </a:dk1>
      <a:lt1>
        <a:srgbClr val="FFFFFF"/>
      </a:lt1>
      <a:dk2>
        <a:srgbClr val="2651A6"/>
      </a:dk2>
      <a:lt2>
        <a:srgbClr val="ECEBED"/>
      </a:lt2>
      <a:accent1>
        <a:srgbClr val="000000"/>
      </a:accent1>
      <a:accent2>
        <a:srgbClr val="C9D5E3"/>
      </a:accent2>
      <a:accent3>
        <a:srgbClr val="8A8A8A"/>
      </a:accent3>
      <a:accent4>
        <a:srgbClr val="E9EFFB"/>
      </a:accent4>
      <a:accent5>
        <a:srgbClr val="3A9CE5"/>
      </a:accent5>
      <a:accent6>
        <a:srgbClr val="0058BB"/>
      </a:accent6>
      <a:hlink>
        <a:srgbClr val="3A9CE5"/>
      </a:hlink>
      <a:folHlink>
        <a:srgbClr val="EC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alDefense PowerPoint Template 06-01" id="{1576E329-F37D-7E46-9E91-920B7B0727EE}" vid="{DB1622ED-24FA-8948-81EB-1F7E5418024C}"/>
    </a:ext>
  </a:extLst>
</a:theme>
</file>

<file path=ppt/theme/theme2.xml><?xml version="1.0" encoding="utf-8"?>
<a:theme xmlns:a="http://schemas.openxmlformats.org/drawingml/2006/main" name="Main Title Page">
  <a:themeElements>
    <a:clrScheme name="Main Title Pag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RealDefense Presentation Template 06-01</Template>
  <TotalTime>18473</TotalTime>
  <Words>399</Words>
  <Application>Microsoft Office PowerPoint</Application>
  <PresentationFormat>Widescreen</PresentationFormat>
  <Paragraphs>73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Open Sans</vt:lpstr>
      <vt:lpstr>Open Sans Regular</vt:lpstr>
      <vt:lpstr>Montserrat SemiBold</vt:lpstr>
      <vt:lpstr>Montserrat</vt:lpstr>
      <vt:lpstr>Inter</vt:lpstr>
      <vt:lpstr>Montserrat Bold</vt:lpstr>
      <vt:lpstr>Calibri</vt:lpstr>
      <vt:lpstr>Montserrat Medium</vt:lpstr>
      <vt:lpstr>Open Sans Light</vt:lpstr>
      <vt:lpstr>Arial</vt:lpstr>
      <vt:lpstr>Light Theme</vt:lpstr>
      <vt:lpstr>Susan Jeffery</vt:lpstr>
      <vt:lpstr>Quick Takeaways</vt:lpstr>
      <vt:lpstr>Keep your logos!</vt:lpstr>
      <vt:lpstr>Shorten order form &amp; pricing format</vt:lpstr>
      <vt:lpstr>Moving FAQs higher</vt:lpstr>
      <vt:lpstr>CTA language</vt:lpstr>
      <vt:lpstr>Which feature resonates?</vt:lpstr>
      <vt:lpstr>PowerPoint Presentation</vt:lpstr>
      <vt:lpstr>Toaster CTA button icon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Jeffery</dc:creator>
  <cp:lastModifiedBy>Susan Jeffery</cp:lastModifiedBy>
  <cp:revision>2</cp:revision>
  <dcterms:created xsi:type="dcterms:W3CDTF">2025-06-26T18:30:37Z</dcterms:created>
  <dcterms:modified xsi:type="dcterms:W3CDTF">2025-12-24T00:09:20Z</dcterms:modified>
</cp:coreProperties>
</file>