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81" r:id="rId1"/>
  </p:sldMasterIdLst>
  <p:notesMasterIdLst>
    <p:notesMasterId r:id="rId9"/>
  </p:notesMasterIdLst>
  <p:sldIdLst>
    <p:sldId id="256" r:id="rId2"/>
    <p:sldId id="2779" r:id="rId3"/>
    <p:sldId id="2780" r:id="rId4"/>
    <p:sldId id="2781" r:id="rId5"/>
    <p:sldId id="2783" r:id="rId6"/>
    <p:sldId id="2784" r:id="rId7"/>
    <p:sldId id="27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FF"/>
    <a:srgbClr val="FFFFFF"/>
    <a:srgbClr val="0158BC"/>
    <a:srgbClr val="E9F0FB"/>
    <a:srgbClr val="399CE5"/>
    <a:srgbClr val="CFCFCF"/>
    <a:srgbClr val="61FF00"/>
    <a:srgbClr val="061F4B"/>
    <a:srgbClr val="F4F4F5"/>
    <a:srgbClr val="265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7A022-B47E-465B-976D-4E53CDFD0404}" v="27" dt="2026-04-01T20:48:36.83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CBCEFA"/>
          </a:solidFill>
        </a:fill>
      </a:tcStyle>
    </a:wholeTbl>
    <a:band2H>
      <a:tcTxStyle/>
      <a:tcStyle>
        <a:tcBdr/>
        <a:fill>
          <a:solidFill>
            <a:srgbClr val="E7E8FD"/>
          </a:solidFill>
        </a:fill>
      </a:tcStyle>
    </a:band2H>
    <a:firstCol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381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381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FFCAD1"/>
          </a:solidFill>
        </a:fill>
      </a:tcStyle>
    </a:wholeTbl>
    <a:band2H>
      <a:tcTxStyle/>
      <a:tcStyle>
        <a:tcBdr/>
        <a:fill>
          <a:solidFill>
            <a:srgbClr val="FFE6EA"/>
          </a:solidFill>
        </a:fill>
      </a:tcStyle>
    </a:band2H>
    <a:firstCol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381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381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CDCFE7"/>
          </a:solidFill>
        </a:fill>
      </a:tcStyle>
    </a:wholeTbl>
    <a:band2H>
      <a:tcTxStyle/>
      <a:tcStyle>
        <a:tcBdr/>
        <a:fill>
          <a:solidFill>
            <a:srgbClr val="E7E8F3"/>
          </a:solidFill>
        </a:fill>
      </a:tcStyle>
    </a:band2H>
    <a:firstCol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381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381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EFEEEF"/>
          </a:solidFill>
        </a:fill>
      </a:tcStyle>
    </a:band2H>
    <a:firstCol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22222"/>
              </a:solidFill>
              <a:prstDash val="solid"/>
              <a:round/>
            </a:ln>
          </a:top>
          <a:bottom>
            <a:ln w="254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EEF"/>
          </a:solidFill>
        </a:fill>
      </a:tcStyle>
    </a:lastRow>
    <a:fir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round/>
            </a:ln>
          </a:top>
          <a:bottom>
            <a:ln w="254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222222"/>
          </a:solidFill>
        </a:fill>
      </a:tcStyle>
    </a:firstCol>
    <a:la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38100" cap="flat">
              <a:solidFill>
                <a:srgbClr val="EFEEEF"/>
              </a:solidFill>
              <a:prstDash val="solid"/>
              <a:round/>
            </a:ln>
          </a:top>
          <a:bottom>
            <a:ln w="127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222222"/>
          </a:solidFill>
        </a:fill>
      </a:tcStyle>
    </a:lastRow>
    <a:firstRow>
      <a:tcTxStyle b="on" i="off">
        <a:fontRef idx="major">
          <a:srgbClr val="EFEEEF"/>
        </a:fontRef>
        <a:srgbClr val="EFEEEF"/>
      </a:tcTxStyle>
      <a:tcStyle>
        <a:tcBdr>
          <a:left>
            <a:ln w="12700" cap="flat">
              <a:solidFill>
                <a:srgbClr val="EFEEEF"/>
              </a:solidFill>
              <a:prstDash val="solid"/>
              <a:round/>
            </a:ln>
          </a:left>
          <a:right>
            <a:ln w="12700" cap="flat">
              <a:solidFill>
                <a:srgbClr val="EFEEEF"/>
              </a:solidFill>
              <a:prstDash val="solid"/>
              <a:round/>
            </a:ln>
          </a:right>
          <a:top>
            <a:ln w="12700" cap="flat">
              <a:solidFill>
                <a:srgbClr val="EFEEEF"/>
              </a:solidFill>
              <a:prstDash val="solid"/>
              <a:round/>
            </a:ln>
          </a:top>
          <a:bottom>
            <a:ln w="38100" cap="flat">
              <a:solidFill>
                <a:srgbClr val="EFEEEF"/>
              </a:solidFill>
              <a:prstDash val="solid"/>
              <a:round/>
            </a:ln>
          </a:bottom>
          <a:insideH>
            <a:ln w="12700" cap="flat">
              <a:solidFill>
                <a:srgbClr val="EFEEEF"/>
              </a:solidFill>
              <a:prstDash val="solid"/>
              <a:round/>
            </a:ln>
          </a:insideH>
          <a:insideV>
            <a:ln w="12700" cap="flat">
              <a:solidFill>
                <a:srgbClr val="EFEEEF"/>
              </a:solidFill>
              <a:prstDash val="solid"/>
              <a:round/>
            </a:ln>
          </a:insideV>
        </a:tcBdr>
        <a:fill>
          <a:solidFill>
            <a:srgbClr val="222222"/>
          </a:solidFill>
        </a:fill>
      </a:tcStyle>
    </a:firstRow>
  </a:tblStyle>
  <a:tblStyle styleId="{2708684C-4D16-4618-839F-0558EEFCDFE6}" styleName="">
    <a:tblBg/>
    <a:wholeTb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222222"/>
              </a:solidFill>
              <a:prstDash val="solid"/>
              <a:round/>
            </a:ln>
          </a:left>
          <a:right>
            <a:ln w="12700" cap="flat">
              <a:solidFill>
                <a:srgbClr val="222222"/>
              </a:solidFill>
              <a:prstDash val="solid"/>
              <a:round/>
            </a:ln>
          </a:right>
          <a:top>
            <a:ln w="12700" cap="flat">
              <a:solidFill>
                <a:srgbClr val="222222"/>
              </a:solidFill>
              <a:prstDash val="solid"/>
              <a:round/>
            </a:ln>
          </a:top>
          <a:bottom>
            <a:ln w="127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solidFill>
                <a:srgbClr val="222222"/>
              </a:solidFill>
              <a:prstDash val="solid"/>
              <a:round/>
            </a:ln>
          </a:insideH>
          <a:insideV>
            <a:ln w="12700" cap="flat">
              <a:solidFill>
                <a:srgbClr val="222222"/>
              </a:solidFill>
              <a:prstDash val="solid"/>
              <a:round/>
            </a:ln>
          </a:insideV>
        </a:tcBdr>
        <a:fill>
          <a:solidFill>
            <a:srgbClr val="222222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222222"/>
              </a:solidFill>
              <a:prstDash val="solid"/>
              <a:round/>
            </a:ln>
          </a:left>
          <a:right>
            <a:ln w="12700" cap="flat">
              <a:solidFill>
                <a:srgbClr val="222222"/>
              </a:solidFill>
              <a:prstDash val="solid"/>
              <a:round/>
            </a:ln>
          </a:right>
          <a:top>
            <a:ln w="12700" cap="flat">
              <a:solidFill>
                <a:srgbClr val="222222"/>
              </a:solidFill>
              <a:prstDash val="solid"/>
              <a:round/>
            </a:ln>
          </a:top>
          <a:bottom>
            <a:ln w="127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solidFill>
                <a:srgbClr val="222222"/>
              </a:solidFill>
              <a:prstDash val="solid"/>
              <a:round/>
            </a:ln>
          </a:insideH>
          <a:insideV>
            <a:ln w="12700" cap="flat">
              <a:solidFill>
                <a:srgbClr val="222222"/>
              </a:solidFill>
              <a:prstDash val="solid"/>
              <a:round/>
            </a:ln>
          </a:insideV>
        </a:tcBdr>
        <a:fill>
          <a:solidFill>
            <a:srgbClr val="222222">
              <a:alpha val="20000"/>
            </a:srgbClr>
          </a:solidFill>
        </a:fill>
      </a:tcStyle>
    </a:firstCol>
    <a:lastRow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222222"/>
              </a:solidFill>
              <a:prstDash val="solid"/>
              <a:round/>
            </a:ln>
          </a:left>
          <a:right>
            <a:ln w="12700" cap="flat">
              <a:solidFill>
                <a:srgbClr val="222222"/>
              </a:solidFill>
              <a:prstDash val="solid"/>
              <a:round/>
            </a:ln>
          </a:right>
          <a:top>
            <a:ln w="50800" cap="flat">
              <a:solidFill>
                <a:srgbClr val="222222"/>
              </a:solidFill>
              <a:prstDash val="solid"/>
              <a:round/>
            </a:ln>
          </a:top>
          <a:bottom>
            <a:ln w="127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solidFill>
                <a:srgbClr val="222222"/>
              </a:solidFill>
              <a:prstDash val="solid"/>
              <a:round/>
            </a:ln>
          </a:insideH>
          <a:insideV>
            <a:ln w="12700" cap="flat">
              <a:solidFill>
                <a:srgbClr val="22222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222222"/>
        </a:fontRef>
        <a:srgbClr val="222222"/>
      </a:tcTxStyle>
      <a:tcStyle>
        <a:tcBdr>
          <a:left>
            <a:ln w="12700" cap="flat">
              <a:solidFill>
                <a:srgbClr val="222222"/>
              </a:solidFill>
              <a:prstDash val="solid"/>
              <a:round/>
            </a:ln>
          </a:left>
          <a:right>
            <a:ln w="12700" cap="flat">
              <a:solidFill>
                <a:srgbClr val="222222"/>
              </a:solidFill>
              <a:prstDash val="solid"/>
              <a:round/>
            </a:ln>
          </a:right>
          <a:top>
            <a:ln w="12700" cap="flat">
              <a:solidFill>
                <a:srgbClr val="222222"/>
              </a:solidFill>
              <a:prstDash val="solid"/>
              <a:round/>
            </a:ln>
          </a:top>
          <a:bottom>
            <a:ln w="25400" cap="flat">
              <a:solidFill>
                <a:srgbClr val="222222"/>
              </a:solidFill>
              <a:prstDash val="solid"/>
              <a:round/>
            </a:ln>
          </a:bottom>
          <a:insideH>
            <a:ln w="12700" cap="flat">
              <a:solidFill>
                <a:srgbClr val="222222"/>
              </a:solidFill>
              <a:prstDash val="solid"/>
              <a:round/>
            </a:ln>
          </a:insideH>
          <a:insideV>
            <a:ln w="12700" cap="flat">
              <a:solidFill>
                <a:srgbClr val="222222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Jeffery" userId="f0114557-e6b6-4ee1-8a51-a282492cece4" providerId="ADAL" clId="{7462AB63-19C6-4655-9980-35EE877B8B99}"/>
    <pc:docChg chg="custSel addSld delSld modSld">
      <pc:chgData name="Susan Jeffery" userId="f0114557-e6b6-4ee1-8a51-a282492cece4" providerId="ADAL" clId="{7462AB63-19C6-4655-9980-35EE877B8B99}" dt="2026-04-01T20:53:10.648" v="1126" actId="208"/>
      <pc:docMkLst>
        <pc:docMk/>
      </pc:docMkLst>
      <pc:sldChg chg="modSp mod">
        <pc:chgData name="Susan Jeffery" userId="f0114557-e6b6-4ee1-8a51-a282492cece4" providerId="ADAL" clId="{7462AB63-19C6-4655-9980-35EE877B8B99}" dt="2026-03-25T21:06:52.200" v="108" actId="20577"/>
        <pc:sldMkLst>
          <pc:docMk/>
          <pc:sldMk cId="0" sldId="256"/>
        </pc:sldMkLst>
        <pc:spChg chg="mod">
          <ac:chgData name="Susan Jeffery" userId="f0114557-e6b6-4ee1-8a51-a282492cece4" providerId="ADAL" clId="{7462AB63-19C6-4655-9980-35EE877B8B99}" dt="2026-03-25T21:06:28.194" v="50" actId="20577"/>
          <ac:spMkLst>
            <pc:docMk/>
            <pc:sldMk cId="0" sldId="256"/>
            <ac:spMk id="148" creationId="{00000000-0000-0000-0000-000000000000}"/>
          </ac:spMkLst>
        </pc:spChg>
        <pc:spChg chg="mod">
          <ac:chgData name="Susan Jeffery" userId="f0114557-e6b6-4ee1-8a51-a282492cece4" providerId="ADAL" clId="{7462AB63-19C6-4655-9980-35EE877B8B99}" dt="2026-03-25T21:06:52.200" v="108" actId="20577"/>
          <ac:spMkLst>
            <pc:docMk/>
            <pc:sldMk cId="0" sldId="256"/>
            <ac:spMk id="149" creationId="{00000000-0000-0000-0000-000000000000}"/>
          </ac:spMkLst>
        </pc:spChg>
      </pc:sldChg>
      <pc:sldChg chg="addSp delSp modSp new mod">
        <pc:chgData name="Susan Jeffery" userId="f0114557-e6b6-4ee1-8a51-a282492cece4" providerId="ADAL" clId="{7462AB63-19C6-4655-9980-35EE877B8B99}" dt="2026-03-27T16:05:38.631" v="1018" actId="1076"/>
        <pc:sldMkLst>
          <pc:docMk/>
          <pc:sldMk cId="377060972" sldId="2779"/>
        </pc:sldMkLst>
        <pc:spChg chg="mod">
          <ac:chgData name="Susan Jeffery" userId="f0114557-e6b6-4ee1-8a51-a282492cece4" providerId="ADAL" clId="{7462AB63-19C6-4655-9980-35EE877B8B99}" dt="2026-03-25T21:51:36.610" v="752" actId="14100"/>
          <ac:spMkLst>
            <pc:docMk/>
            <pc:sldMk cId="377060972" sldId="2779"/>
            <ac:spMk id="2" creationId="{714D4876-5BFB-8340-7589-9EB8FFE64F29}"/>
          </ac:spMkLst>
        </pc:spChg>
        <pc:spChg chg="mod">
          <ac:chgData name="Susan Jeffery" userId="f0114557-e6b6-4ee1-8a51-a282492cece4" providerId="ADAL" clId="{7462AB63-19C6-4655-9980-35EE877B8B99}" dt="2026-03-25T21:42:16.295" v="675" actId="20577"/>
          <ac:spMkLst>
            <pc:docMk/>
            <pc:sldMk cId="377060972" sldId="2779"/>
            <ac:spMk id="3" creationId="{91F6C00A-2314-E282-CF92-C855B38E7FE9}"/>
          </ac:spMkLst>
        </pc:spChg>
        <pc:spChg chg="add mod">
          <ac:chgData name="Susan Jeffery" userId="f0114557-e6b6-4ee1-8a51-a282492cece4" providerId="ADAL" clId="{7462AB63-19C6-4655-9980-35EE877B8B99}" dt="2026-03-25T21:16:02.304" v="197" actId="1076"/>
          <ac:spMkLst>
            <pc:docMk/>
            <pc:sldMk cId="377060972" sldId="2779"/>
            <ac:spMk id="13" creationId="{4E3C920D-32F3-55DB-C04F-92B0D2B554E2}"/>
          </ac:spMkLst>
        </pc:spChg>
        <pc:spChg chg="add mod">
          <ac:chgData name="Susan Jeffery" userId="f0114557-e6b6-4ee1-8a51-a282492cece4" providerId="ADAL" clId="{7462AB63-19C6-4655-9980-35EE877B8B99}" dt="2026-03-25T21:16:52.305" v="222" actId="1076"/>
          <ac:spMkLst>
            <pc:docMk/>
            <pc:sldMk cId="377060972" sldId="2779"/>
            <ac:spMk id="15" creationId="{193C070D-AF23-7B27-BD6F-58330C526530}"/>
          </ac:spMkLst>
        </pc:spChg>
        <pc:spChg chg="add mod">
          <ac:chgData name="Susan Jeffery" userId="f0114557-e6b6-4ee1-8a51-a282492cece4" providerId="ADAL" clId="{7462AB63-19C6-4655-9980-35EE877B8B99}" dt="2026-03-25T21:17:24.622" v="238" actId="122"/>
          <ac:spMkLst>
            <pc:docMk/>
            <pc:sldMk cId="377060972" sldId="2779"/>
            <ac:spMk id="17" creationId="{D08C34CD-CAA9-DC47-FA09-751F09B2B107}"/>
          </ac:spMkLst>
        </pc:spChg>
        <pc:spChg chg="add">
          <ac:chgData name="Susan Jeffery" userId="f0114557-e6b6-4ee1-8a51-a282492cece4" providerId="ADAL" clId="{7462AB63-19C6-4655-9980-35EE877B8B99}" dt="2026-03-25T21:17:39.743" v="239" actId="11529"/>
          <ac:spMkLst>
            <pc:docMk/>
            <pc:sldMk cId="377060972" sldId="2779"/>
            <ac:spMk id="18" creationId="{818C7C50-61BF-53F4-0162-B800D4465E8C}"/>
          </ac:spMkLst>
        </pc:spChg>
        <pc:spChg chg="add mod">
          <ac:chgData name="Susan Jeffery" userId="f0114557-e6b6-4ee1-8a51-a282492cece4" providerId="ADAL" clId="{7462AB63-19C6-4655-9980-35EE877B8B99}" dt="2026-03-27T16:05:38.631" v="1018" actId="1076"/>
          <ac:spMkLst>
            <pc:docMk/>
            <pc:sldMk cId="377060972" sldId="2779"/>
            <ac:spMk id="19" creationId="{17AE4C03-B626-C5B3-3A12-066A1DF07A33}"/>
          </ac:spMkLst>
        </pc:spChg>
        <pc:spChg chg="add mod">
          <ac:chgData name="Susan Jeffery" userId="f0114557-e6b6-4ee1-8a51-a282492cece4" providerId="ADAL" clId="{7462AB63-19C6-4655-9980-35EE877B8B99}" dt="2026-03-26T18:22:29.784" v="798" actId="1076"/>
          <ac:spMkLst>
            <pc:docMk/>
            <pc:sldMk cId="377060972" sldId="2779"/>
            <ac:spMk id="23" creationId="{B145AD33-3D95-415E-3BC3-C32AFB229370}"/>
          </ac:spMkLst>
        </pc:spChg>
        <pc:picChg chg="add mod ord">
          <ac:chgData name="Susan Jeffery" userId="f0114557-e6b6-4ee1-8a51-a282492cece4" providerId="ADAL" clId="{7462AB63-19C6-4655-9980-35EE877B8B99}" dt="2026-03-25T21:14:07.515" v="116"/>
          <ac:picMkLst>
            <pc:docMk/>
            <pc:sldMk cId="377060972" sldId="2779"/>
            <ac:picMk id="10" creationId="{03AC0078-DE65-F94F-7860-243ED6084CA1}"/>
          </ac:picMkLst>
        </pc:picChg>
        <pc:cxnChg chg="add">
          <ac:chgData name="Susan Jeffery" userId="f0114557-e6b6-4ee1-8a51-a282492cece4" providerId="ADAL" clId="{7462AB63-19C6-4655-9980-35EE877B8B99}" dt="2026-03-25T21:15:40.255" v="186" actId="11529"/>
          <ac:cxnSpMkLst>
            <pc:docMk/>
            <pc:sldMk cId="377060972" sldId="2779"/>
            <ac:cxnSpMk id="12" creationId="{2428A215-B7FF-3ACF-81ED-A2DEB6F5B061}"/>
          </ac:cxnSpMkLst>
        </pc:cxnChg>
        <pc:cxnChg chg="add mod">
          <ac:chgData name="Susan Jeffery" userId="f0114557-e6b6-4ee1-8a51-a282492cece4" providerId="ADAL" clId="{7462AB63-19C6-4655-9980-35EE877B8B99}" dt="2026-03-25T21:16:19.119" v="199" actId="1076"/>
          <ac:cxnSpMkLst>
            <pc:docMk/>
            <pc:sldMk cId="377060972" sldId="2779"/>
            <ac:cxnSpMk id="14" creationId="{6930A4FA-EC94-4C84-375E-3414BE7B66AD}"/>
          </ac:cxnSpMkLst>
        </pc:cxnChg>
        <pc:cxnChg chg="add mod">
          <ac:chgData name="Susan Jeffery" userId="f0114557-e6b6-4ee1-8a51-a282492cece4" providerId="ADAL" clId="{7462AB63-19C6-4655-9980-35EE877B8B99}" dt="2026-03-25T21:17:10.726" v="224" actId="1076"/>
          <ac:cxnSpMkLst>
            <pc:docMk/>
            <pc:sldMk cId="377060972" sldId="2779"/>
            <ac:cxnSpMk id="16" creationId="{6944157B-1C52-495F-B08B-178D471FBC01}"/>
          </ac:cxnSpMkLst>
        </pc:cxnChg>
      </pc:sldChg>
      <pc:sldChg chg="addSp delSp modSp new mod">
        <pc:chgData name="Susan Jeffery" userId="f0114557-e6b6-4ee1-8a51-a282492cece4" providerId="ADAL" clId="{7462AB63-19C6-4655-9980-35EE877B8B99}" dt="2026-03-26T18:22:56.918" v="835" actId="20577"/>
        <pc:sldMkLst>
          <pc:docMk/>
          <pc:sldMk cId="3169041076" sldId="2780"/>
        </pc:sldMkLst>
        <pc:spChg chg="mod">
          <ac:chgData name="Susan Jeffery" userId="f0114557-e6b6-4ee1-8a51-a282492cece4" providerId="ADAL" clId="{7462AB63-19C6-4655-9980-35EE877B8B99}" dt="2026-03-25T21:52:01.728" v="784" actId="255"/>
          <ac:spMkLst>
            <pc:docMk/>
            <pc:sldMk cId="3169041076" sldId="2780"/>
            <ac:spMk id="2" creationId="{94371039-1C38-89FE-1989-F09C87D40D14}"/>
          </ac:spMkLst>
        </pc:spChg>
        <pc:spChg chg="mod">
          <ac:chgData name="Susan Jeffery" userId="f0114557-e6b6-4ee1-8a51-a282492cece4" providerId="ADAL" clId="{7462AB63-19C6-4655-9980-35EE877B8B99}" dt="2026-03-26T18:22:56.918" v="835" actId="20577"/>
          <ac:spMkLst>
            <pc:docMk/>
            <pc:sldMk cId="3169041076" sldId="2780"/>
            <ac:spMk id="3" creationId="{10AAE2ED-0F81-6D0B-2950-3FD85089BD34}"/>
          </ac:spMkLst>
        </pc:spChg>
        <pc:spChg chg="add mod">
          <ac:chgData name="Susan Jeffery" userId="f0114557-e6b6-4ee1-8a51-a282492cece4" providerId="ADAL" clId="{7462AB63-19C6-4655-9980-35EE877B8B99}" dt="2026-03-25T21:19:42.343" v="374" actId="14100"/>
          <ac:spMkLst>
            <pc:docMk/>
            <pc:sldMk cId="3169041076" sldId="2780"/>
            <ac:spMk id="7" creationId="{45003859-1085-146B-4694-2E08555607FC}"/>
          </ac:spMkLst>
        </pc:spChg>
        <pc:spChg chg="add mod">
          <ac:chgData name="Susan Jeffery" userId="f0114557-e6b6-4ee1-8a51-a282492cece4" providerId="ADAL" clId="{7462AB63-19C6-4655-9980-35EE877B8B99}" dt="2026-03-25T21:20:10.724" v="388" actId="1076"/>
          <ac:spMkLst>
            <pc:docMk/>
            <pc:sldMk cId="3169041076" sldId="2780"/>
            <ac:spMk id="8" creationId="{E450E755-2073-F897-CB7A-653E7EBC2D3E}"/>
          </ac:spMkLst>
        </pc:spChg>
        <pc:picChg chg="add mod ord">
          <ac:chgData name="Susan Jeffery" userId="f0114557-e6b6-4ee1-8a51-a282492cece4" providerId="ADAL" clId="{7462AB63-19C6-4655-9980-35EE877B8B99}" dt="2026-03-25T21:18:51.814" v="324"/>
          <ac:picMkLst>
            <pc:docMk/>
            <pc:sldMk cId="3169041076" sldId="2780"/>
            <ac:picMk id="6" creationId="{4672EEC6-A6A1-81E1-4D3F-C4CC7893B3E8}"/>
          </ac:picMkLst>
        </pc:picChg>
      </pc:sldChg>
      <pc:sldChg chg="addSp delSp modSp new mod">
        <pc:chgData name="Susan Jeffery" userId="f0114557-e6b6-4ee1-8a51-a282492cece4" providerId="ADAL" clId="{7462AB63-19C6-4655-9980-35EE877B8B99}" dt="2026-04-01T18:20:38.265" v="1019" actId="1076"/>
        <pc:sldMkLst>
          <pc:docMk/>
          <pc:sldMk cId="695077106" sldId="2781"/>
        </pc:sldMkLst>
        <pc:spChg chg="mod">
          <ac:chgData name="Susan Jeffery" userId="f0114557-e6b6-4ee1-8a51-a282492cece4" providerId="ADAL" clId="{7462AB63-19C6-4655-9980-35EE877B8B99}" dt="2026-03-25T21:43:03.242" v="719" actId="20577"/>
          <ac:spMkLst>
            <pc:docMk/>
            <pc:sldMk cId="695077106" sldId="2781"/>
            <ac:spMk id="2" creationId="{FD8CBF2B-2D61-4DC0-C173-AFCE7D588FB2}"/>
          </ac:spMkLst>
        </pc:spChg>
        <pc:spChg chg="add mod">
          <ac:chgData name="Susan Jeffery" userId="f0114557-e6b6-4ee1-8a51-a282492cece4" providerId="ADAL" clId="{7462AB63-19C6-4655-9980-35EE877B8B99}" dt="2026-03-25T21:26:55.314" v="399" actId="14100"/>
          <ac:spMkLst>
            <pc:docMk/>
            <pc:sldMk cId="695077106" sldId="2781"/>
            <ac:spMk id="9" creationId="{BE3EAA7E-24F9-7631-2686-E9D234D8A934}"/>
          </ac:spMkLst>
        </pc:spChg>
        <pc:spChg chg="add mod">
          <ac:chgData name="Susan Jeffery" userId="f0114557-e6b6-4ee1-8a51-a282492cece4" providerId="ADAL" clId="{7462AB63-19C6-4655-9980-35EE877B8B99}" dt="2026-03-25T21:27:45.297" v="445" actId="1076"/>
          <ac:spMkLst>
            <pc:docMk/>
            <pc:sldMk cId="695077106" sldId="2781"/>
            <ac:spMk id="10" creationId="{821840B0-0DEE-C7D4-AE46-1FEA949D4A74}"/>
          </ac:spMkLst>
        </pc:spChg>
        <pc:spChg chg="add mod">
          <ac:chgData name="Susan Jeffery" userId="f0114557-e6b6-4ee1-8a51-a282492cece4" providerId="ADAL" clId="{7462AB63-19C6-4655-9980-35EE877B8B99}" dt="2026-03-27T00:36:25.037" v="1015" actId="1076"/>
          <ac:spMkLst>
            <pc:docMk/>
            <pc:sldMk cId="695077106" sldId="2781"/>
            <ac:spMk id="11" creationId="{91524EA8-E696-9FB9-A2DD-31CE5ECC9938}"/>
          </ac:spMkLst>
        </pc:spChg>
        <pc:picChg chg="add mod ord">
          <ac:chgData name="Susan Jeffery" userId="f0114557-e6b6-4ee1-8a51-a282492cece4" providerId="ADAL" clId="{7462AB63-19C6-4655-9980-35EE877B8B99}" dt="2026-04-01T18:20:38.265" v="1019" actId="1076"/>
          <ac:picMkLst>
            <pc:docMk/>
            <pc:sldMk cId="695077106" sldId="2781"/>
            <ac:picMk id="6" creationId="{BE322574-6A3D-0CC2-2324-CA0A01AF21EF}"/>
          </ac:picMkLst>
        </pc:picChg>
      </pc:sldChg>
      <pc:sldChg chg="addSp delSp modSp new mod">
        <pc:chgData name="Susan Jeffery" userId="f0114557-e6b6-4ee1-8a51-a282492cece4" providerId="ADAL" clId="{7462AB63-19C6-4655-9980-35EE877B8B99}" dt="2026-03-25T21:41:36.304" v="603" actId="207"/>
        <pc:sldMkLst>
          <pc:docMk/>
          <pc:sldMk cId="3610854949" sldId="2782"/>
        </pc:sldMkLst>
        <pc:spChg chg="mod">
          <ac:chgData name="Susan Jeffery" userId="f0114557-e6b6-4ee1-8a51-a282492cece4" providerId="ADAL" clId="{7462AB63-19C6-4655-9980-35EE877B8B99}" dt="2026-03-25T21:35:16.223" v="479" actId="20577"/>
          <ac:spMkLst>
            <pc:docMk/>
            <pc:sldMk cId="3610854949" sldId="2782"/>
            <ac:spMk id="2" creationId="{60F715F2-EABF-B6FF-849E-A852EFF2D637}"/>
          </ac:spMkLst>
        </pc:spChg>
        <pc:spChg chg="mod">
          <ac:chgData name="Susan Jeffery" userId="f0114557-e6b6-4ee1-8a51-a282492cece4" providerId="ADAL" clId="{7462AB63-19C6-4655-9980-35EE877B8B99}" dt="2026-03-25T21:40:03.034" v="553" actId="313"/>
          <ac:spMkLst>
            <pc:docMk/>
            <pc:sldMk cId="3610854949" sldId="2782"/>
            <ac:spMk id="3" creationId="{C68EA036-E0B8-D2E9-5201-8302647694EC}"/>
          </ac:spMkLst>
        </pc:spChg>
        <pc:spChg chg="add mod">
          <ac:chgData name="Susan Jeffery" userId="f0114557-e6b6-4ee1-8a51-a282492cece4" providerId="ADAL" clId="{7462AB63-19C6-4655-9980-35EE877B8B99}" dt="2026-03-25T21:39:37.505" v="493" actId="14100"/>
          <ac:spMkLst>
            <pc:docMk/>
            <pc:sldMk cId="3610854949" sldId="2782"/>
            <ac:spMk id="9" creationId="{249BE306-D48E-1179-BC1E-F622E4C0CB53}"/>
          </ac:spMkLst>
        </pc:spChg>
        <pc:spChg chg="add mod">
          <ac:chgData name="Susan Jeffery" userId="f0114557-e6b6-4ee1-8a51-a282492cece4" providerId="ADAL" clId="{7462AB63-19C6-4655-9980-35EE877B8B99}" dt="2026-03-25T21:41:36.304" v="603" actId="207"/>
          <ac:spMkLst>
            <pc:docMk/>
            <pc:sldMk cId="3610854949" sldId="2782"/>
            <ac:spMk id="10" creationId="{B688CBA2-9D07-C060-0763-B9CA46BEEE95}"/>
          </ac:spMkLst>
        </pc:spChg>
        <pc:picChg chg="add mod ord">
          <ac:chgData name="Susan Jeffery" userId="f0114557-e6b6-4ee1-8a51-a282492cece4" providerId="ADAL" clId="{7462AB63-19C6-4655-9980-35EE877B8B99}" dt="2026-03-25T21:38:29.212" v="485" actId="1076"/>
          <ac:picMkLst>
            <pc:docMk/>
            <pc:sldMk cId="3610854949" sldId="2782"/>
            <ac:picMk id="6" creationId="{A0645713-ED08-74EC-6195-C8348264F90C}"/>
          </ac:picMkLst>
        </pc:picChg>
        <pc:cxnChg chg="add mod">
          <ac:chgData name="Susan Jeffery" userId="f0114557-e6b6-4ee1-8a51-a282492cece4" providerId="ADAL" clId="{7462AB63-19C6-4655-9980-35EE877B8B99}" dt="2026-03-25T21:39:41.658" v="494" actId="1076"/>
          <ac:cxnSpMkLst>
            <pc:docMk/>
            <pc:sldMk cId="3610854949" sldId="2782"/>
            <ac:cxnSpMk id="8" creationId="{C30C0CB6-6C57-43EA-9AC2-148AEA9B5CBF}"/>
          </ac:cxnSpMkLst>
        </pc:cxnChg>
      </pc:sldChg>
      <pc:sldChg chg="addSp delSp modSp new mod">
        <pc:chgData name="Susan Jeffery" userId="f0114557-e6b6-4ee1-8a51-a282492cece4" providerId="ADAL" clId="{7462AB63-19C6-4655-9980-35EE877B8B99}" dt="2026-03-27T00:35:58.105" v="1001" actId="113"/>
        <pc:sldMkLst>
          <pc:docMk/>
          <pc:sldMk cId="806399419" sldId="2783"/>
        </pc:sldMkLst>
        <pc:spChg chg="mod">
          <ac:chgData name="Susan Jeffery" userId="f0114557-e6b6-4ee1-8a51-a282492cece4" providerId="ADAL" clId="{7462AB63-19C6-4655-9980-35EE877B8B99}" dt="2026-03-27T00:33:15.532" v="840" actId="14100"/>
          <ac:spMkLst>
            <pc:docMk/>
            <pc:sldMk cId="806399419" sldId="2783"/>
            <ac:spMk id="2" creationId="{766694A9-0F2F-7F0F-D678-0046D5274AEC}"/>
          </ac:spMkLst>
        </pc:spChg>
        <pc:spChg chg="add mod">
          <ac:chgData name="Susan Jeffery" userId="f0114557-e6b6-4ee1-8a51-a282492cece4" providerId="ADAL" clId="{7462AB63-19C6-4655-9980-35EE877B8B99}" dt="2026-03-27T00:35:58.105" v="1001" actId="113"/>
          <ac:spMkLst>
            <pc:docMk/>
            <pc:sldMk cId="806399419" sldId="2783"/>
            <ac:spMk id="7" creationId="{474C94D1-536E-A8DA-9E79-69041DF9BAD5}"/>
          </ac:spMkLst>
        </pc:spChg>
        <pc:picChg chg="add mod ord">
          <ac:chgData name="Susan Jeffery" userId="f0114557-e6b6-4ee1-8a51-a282492cece4" providerId="ADAL" clId="{7462AB63-19C6-4655-9980-35EE877B8B99}" dt="2026-03-27T00:34:56.329" v="930" actId="1076"/>
          <ac:picMkLst>
            <pc:docMk/>
            <pc:sldMk cId="806399419" sldId="2783"/>
            <ac:picMk id="6" creationId="{0D68F43F-C149-2D14-3B68-5CED4E888659}"/>
          </ac:picMkLst>
        </pc:picChg>
      </pc:sldChg>
      <pc:sldChg chg="addSp delSp modSp new mod">
        <pc:chgData name="Susan Jeffery" userId="f0114557-e6b6-4ee1-8a51-a282492cece4" providerId="ADAL" clId="{7462AB63-19C6-4655-9980-35EE877B8B99}" dt="2026-04-01T20:53:10.648" v="1126" actId="208"/>
        <pc:sldMkLst>
          <pc:docMk/>
          <pc:sldMk cId="1290597964" sldId="2784"/>
        </pc:sldMkLst>
        <pc:spChg chg="del">
          <ac:chgData name="Susan Jeffery" userId="f0114557-e6b6-4ee1-8a51-a282492cece4" providerId="ADAL" clId="{7462AB63-19C6-4655-9980-35EE877B8B99}" dt="2026-04-01T20:45:49.269" v="1021" actId="478"/>
          <ac:spMkLst>
            <pc:docMk/>
            <pc:sldMk cId="1290597964" sldId="2784"/>
            <ac:spMk id="2" creationId="{71A050A6-D548-B717-69A2-818957AFF8A3}"/>
          </ac:spMkLst>
        </pc:spChg>
        <pc:spChg chg="del">
          <ac:chgData name="Susan Jeffery" userId="f0114557-e6b6-4ee1-8a51-a282492cece4" providerId="ADAL" clId="{7462AB63-19C6-4655-9980-35EE877B8B99}" dt="2026-04-01T20:45:50.536" v="1022" actId="478"/>
          <ac:spMkLst>
            <pc:docMk/>
            <pc:sldMk cId="1290597964" sldId="2784"/>
            <ac:spMk id="3" creationId="{3C29FFFE-D234-4F5D-4138-F6D5BFBB99EC}"/>
          </ac:spMkLst>
        </pc:spChg>
        <pc:spChg chg="del">
          <ac:chgData name="Susan Jeffery" userId="f0114557-e6b6-4ee1-8a51-a282492cece4" providerId="ADAL" clId="{7462AB63-19C6-4655-9980-35EE877B8B99}" dt="2026-04-01T20:45:58.529" v="1024"/>
          <ac:spMkLst>
            <pc:docMk/>
            <pc:sldMk cId="1290597964" sldId="2784"/>
            <ac:spMk id="4" creationId="{EE64D576-E03A-463E-CA4C-44A2437FE1DA}"/>
          </ac:spMkLst>
        </pc:spChg>
        <pc:spChg chg="add del mod">
          <ac:chgData name="Susan Jeffery" userId="f0114557-e6b6-4ee1-8a51-a282492cece4" providerId="ADAL" clId="{7462AB63-19C6-4655-9980-35EE877B8B99}" dt="2026-04-01T20:47:42.415" v="1050" actId="478"/>
          <ac:spMkLst>
            <pc:docMk/>
            <pc:sldMk cId="1290597964" sldId="2784"/>
            <ac:spMk id="9" creationId="{2954428F-1E73-485F-C6A3-9A42A19C347B}"/>
          </ac:spMkLst>
        </pc:spChg>
        <pc:spChg chg="add mod ord">
          <ac:chgData name="Susan Jeffery" userId="f0114557-e6b6-4ee1-8a51-a282492cece4" providerId="ADAL" clId="{7462AB63-19C6-4655-9980-35EE877B8B99}" dt="2026-04-01T20:52:45.835" v="1122" actId="1076"/>
          <ac:spMkLst>
            <pc:docMk/>
            <pc:sldMk cId="1290597964" sldId="2784"/>
            <ac:spMk id="10" creationId="{EBBF3367-1CFF-34FB-6A8E-4C4926269540}"/>
          </ac:spMkLst>
        </pc:spChg>
        <pc:spChg chg="add del mod">
          <ac:chgData name="Susan Jeffery" userId="f0114557-e6b6-4ee1-8a51-a282492cece4" providerId="ADAL" clId="{7462AB63-19C6-4655-9980-35EE877B8B99}" dt="2026-04-01T20:51:20.566" v="1077"/>
          <ac:spMkLst>
            <pc:docMk/>
            <pc:sldMk cId="1290597964" sldId="2784"/>
            <ac:spMk id="12" creationId="{26839540-6AF0-20FC-ED6F-DFEA8C42D567}"/>
          </ac:spMkLst>
        </pc:spChg>
        <pc:picChg chg="add del mod ord">
          <ac:chgData name="Susan Jeffery" userId="f0114557-e6b6-4ee1-8a51-a282492cece4" providerId="ADAL" clId="{7462AB63-19C6-4655-9980-35EE877B8B99}" dt="2026-04-01T20:51:11.666" v="1073" actId="478"/>
          <ac:picMkLst>
            <pc:docMk/>
            <pc:sldMk cId="1290597964" sldId="2784"/>
            <ac:picMk id="6" creationId="{C81F91F0-61BE-624D-6C57-FA4CF444F4EE}"/>
          </ac:picMkLst>
        </pc:picChg>
        <pc:picChg chg="add del mod">
          <ac:chgData name="Susan Jeffery" userId="f0114557-e6b6-4ee1-8a51-a282492cece4" providerId="ADAL" clId="{7462AB63-19C6-4655-9980-35EE877B8B99}" dt="2026-04-01T20:51:13.513" v="1074" actId="478"/>
          <ac:picMkLst>
            <pc:docMk/>
            <pc:sldMk cId="1290597964" sldId="2784"/>
            <ac:picMk id="8" creationId="{7D7928C9-099C-A6DA-4954-5C2DC1929705}"/>
          </ac:picMkLst>
        </pc:picChg>
        <pc:picChg chg="add mod ord">
          <ac:chgData name="Susan Jeffery" userId="f0114557-e6b6-4ee1-8a51-a282492cece4" providerId="ADAL" clId="{7462AB63-19C6-4655-9980-35EE877B8B99}" dt="2026-04-01T20:52:20.765" v="1103" actId="1036"/>
          <ac:picMkLst>
            <pc:docMk/>
            <pc:sldMk cId="1290597964" sldId="2784"/>
            <ac:picMk id="14" creationId="{299B5421-85BA-E851-C10D-F80C2107D2E7}"/>
          </ac:picMkLst>
        </pc:picChg>
        <pc:picChg chg="add mod">
          <ac:chgData name="Susan Jeffery" userId="f0114557-e6b6-4ee1-8a51-a282492cece4" providerId="ADAL" clId="{7462AB63-19C6-4655-9980-35EE877B8B99}" dt="2026-04-01T20:52:25.021" v="1119" actId="1035"/>
          <ac:picMkLst>
            <pc:docMk/>
            <pc:sldMk cId="1290597964" sldId="2784"/>
            <ac:picMk id="16" creationId="{4686BC21-2845-5F43-50DC-58D9764382B4}"/>
          </ac:picMkLst>
        </pc:picChg>
        <pc:cxnChg chg="add mod">
          <ac:chgData name="Susan Jeffery" userId="f0114557-e6b6-4ee1-8a51-a282492cece4" providerId="ADAL" clId="{7462AB63-19C6-4655-9980-35EE877B8B99}" dt="2026-04-01T20:53:10.648" v="1126" actId="208"/>
          <ac:cxnSpMkLst>
            <pc:docMk/>
            <pc:sldMk cId="1290597964" sldId="2784"/>
            <ac:cxnSpMk id="18" creationId="{7064C6CD-CA53-F8EE-6CBD-7F939A7975A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latinLnBrk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41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escrip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0E3C79DB-EE20-0A06-DA6C-0E1739B11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  <p:pic>
        <p:nvPicPr>
          <p:cNvPr id="3" name="Cover" descr="Cover">
            <a:extLst>
              <a:ext uri="{FF2B5EF4-FFF2-40B4-BE49-F238E27FC236}">
                <a16:creationId xmlns:a16="http://schemas.microsoft.com/office/drawing/2014/main" id="{9DD2C11F-56B4-14EE-260F-B383B17F19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 1" descr="image 1">
            <a:extLst>
              <a:ext uri="{FF2B5EF4-FFF2-40B4-BE49-F238E27FC236}">
                <a16:creationId xmlns:a16="http://schemas.microsoft.com/office/drawing/2014/main" id="{A48EA3F2-D5AC-EEE3-1002-A72BC4F42B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4050" y="817033"/>
            <a:ext cx="2667000" cy="431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9433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úmero de diapositiva">
            <a:extLst>
              <a:ext uri="{FF2B5EF4-FFF2-40B4-BE49-F238E27FC236}">
                <a16:creationId xmlns:a16="http://schemas.microsoft.com/office/drawing/2014/main" id="{ACB7E36D-31BB-9958-E867-080810692CE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7AB89EA-CE68-714F-8766-C49A1B264178}" type="slidenum">
              <a:rPr lang="en-DO" smtClean="0"/>
              <a:pPr/>
              <a:t>‹#›</a:t>
            </a:fld>
            <a:endParaRPr lang="en-DO"/>
          </a:p>
        </p:txBody>
      </p:sp>
      <p:sp>
        <p:nvSpPr>
          <p:cNvPr id="6" name="Click to Edit 1">
            <a:extLst>
              <a:ext uri="{FF2B5EF4-FFF2-40B4-BE49-F238E27FC236}">
                <a16:creationId xmlns:a16="http://schemas.microsoft.com/office/drawing/2014/main" id="{79B8AE19-BB67-C88E-D86C-B2394B51D4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8260443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t>Click to Edit 1</a:t>
            </a:r>
          </a:p>
        </p:txBody>
      </p:sp>
      <p:sp>
        <p:nvSpPr>
          <p:cNvPr id="7" name="Nivel de texto 1…">
            <a:extLst>
              <a:ext uri="{FF2B5EF4-FFF2-40B4-BE49-F238E27FC236}">
                <a16:creationId xmlns:a16="http://schemas.microsoft.com/office/drawing/2014/main" id="{75F2EC4D-8E03-0917-2EF1-EA257BB146A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A104D981-2A2F-ED36-0FC2-88506D0F6F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3750" y="1579417"/>
            <a:ext cx="10665938" cy="44905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defRPr>
            </a:lvl1pPr>
            <a:lvl2pPr>
              <a:buClr>
                <a:schemeClr val="accent1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buClr>
                <a:schemeClr val="accent1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033606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separator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lick to Edit 1">
            <a:extLst>
              <a:ext uri="{FF2B5EF4-FFF2-40B4-BE49-F238E27FC236}">
                <a16:creationId xmlns:a16="http://schemas.microsoft.com/office/drawing/2014/main" id="{E8564870-615E-63EC-524D-8C660932E0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8260443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t>Click to Edit 1</a:t>
            </a:r>
          </a:p>
        </p:txBody>
      </p:sp>
      <p:sp>
        <p:nvSpPr>
          <p:cNvPr id="8" name="Nivel de texto 1…">
            <a:extLst>
              <a:ext uri="{FF2B5EF4-FFF2-40B4-BE49-F238E27FC236}">
                <a16:creationId xmlns:a16="http://schemas.microsoft.com/office/drawing/2014/main" id="{D22642ED-16ED-9128-7F51-0918338012D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0E3C79DB-EE20-0A06-DA6C-0E1739B11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695A61-673C-18F2-A63E-76BCE20D7284}"/>
              </a:ext>
            </a:extLst>
          </p:cNvPr>
          <p:cNvCxnSpPr>
            <a:cxnSpLocks/>
          </p:cNvCxnSpPr>
          <p:nvPr userDrawn="1"/>
        </p:nvCxnSpPr>
        <p:spPr>
          <a:xfrm>
            <a:off x="6043327" y="2574982"/>
            <a:ext cx="0" cy="2374072"/>
          </a:xfrm>
          <a:prstGeom prst="line">
            <a:avLst/>
          </a:prstGeom>
          <a:noFill/>
          <a:ln w="6350" cap="flat">
            <a:solidFill>
              <a:schemeClr val="accent1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72573C-84A7-0090-E2A0-DB90AA4EAE2E}"/>
              </a:ext>
            </a:extLst>
          </p:cNvPr>
          <p:cNvCxnSpPr>
            <a:cxnSpLocks/>
          </p:cNvCxnSpPr>
          <p:nvPr userDrawn="1"/>
        </p:nvCxnSpPr>
        <p:spPr>
          <a:xfrm>
            <a:off x="8969970" y="2574982"/>
            <a:ext cx="0" cy="2374072"/>
          </a:xfrm>
          <a:prstGeom prst="line">
            <a:avLst/>
          </a:prstGeom>
          <a:noFill/>
          <a:ln w="6350" cap="flat">
            <a:solidFill>
              <a:schemeClr val="accent1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4227C3-B426-8CC4-0FA6-6AD70778618F}"/>
              </a:ext>
            </a:extLst>
          </p:cNvPr>
          <p:cNvCxnSpPr>
            <a:cxnSpLocks/>
          </p:cNvCxnSpPr>
          <p:nvPr userDrawn="1"/>
        </p:nvCxnSpPr>
        <p:spPr>
          <a:xfrm>
            <a:off x="3116684" y="2574982"/>
            <a:ext cx="0" cy="2374072"/>
          </a:xfrm>
          <a:prstGeom prst="line">
            <a:avLst/>
          </a:prstGeom>
          <a:noFill/>
          <a:ln w="6350" cap="flat">
            <a:solidFill>
              <a:schemeClr val="accent1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05118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lick to Edit 1">
            <a:extLst>
              <a:ext uri="{FF2B5EF4-FFF2-40B4-BE49-F238E27FC236}">
                <a16:creationId xmlns:a16="http://schemas.microsoft.com/office/drawing/2014/main" id="{E8564870-615E-63EC-524D-8C660932E0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8260443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t>Click to Edit 1</a:t>
            </a:r>
          </a:p>
        </p:txBody>
      </p:sp>
      <p:sp>
        <p:nvSpPr>
          <p:cNvPr id="8" name="Nivel de texto 1…">
            <a:extLst>
              <a:ext uri="{FF2B5EF4-FFF2-40B4-BE49-F238E27FC236}">
                <a16:creationId xmlns:a16="http://schemas.microsoft.com/office/drawing/2014/main" id="{D22642ED-16ED-9128-7F51-0918338012D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0E3C79DB-EE20-0A06-DA6C-0E1739B11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  <p:pic>
        <p:nvPicPr>
          <p:cNvPr id="3" name="Rectangle 428">
            <a:extLst>
              <a:ext uri="{FF2B5EF4-FFF2-40B4-BE49-F238E27FC236}">
                <a16:creationId xmlns:a16="http://schemas.microsoft.com/office/drawing/2014/main" id="{820F3FD4-F6D9-42AF-1E6A-50FA39EDD8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368675" y="2266950"/>
            <a:ext cx="2686050" cy="2324100"/>
          </a:xfrm>
          <a:prstGeom prst="rect">
            <a:avLst/>
          </a:prstGeom>
        </p:spPr>
      </p:pic>
      <p:pic>
        <p:nvPicPr>
          <p:cNvPr id="4" name="Rectangle 430">
            <a:extLst>
              <a:ext uri="{FF2B5EF4-FFF2-40B4-BE49-F238E27FC236}">
                <a16:creationId xmlns:a16="http://schemas.microsoft.com/office/drawing/2014/main" id="{A50DAD13-7407-1D32-85E0-6822BB548B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905875" y="2266950"/>
            <a:ext cx="2686050" cy="2324100"/>
          </a:xfrm>
          <a:prstGeom prst="rect">
            <a:avLst/>
          </a:prstGeom>
        </p:spPr>
      </p:pic>
      <p:pic>
        <p:nvPicPr>
          <p:cNvPr id="5" name="Rectangle 427">
            <a:extLst>
              <a:ext uri="{FF2B5EF4-FFF2-40B4-BE49-F238E27FC236}">
                <a16:creationId xmlns:a16="http://schemas.microsoft.com/office/drawing/2014/main" id="{6A233E9D-A4E9-CA68-E99D-7FC6CF4BC0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00075" y="2266950"/>
            <a:ext cx="2686050" cy="2324100"/>
          </a:xfrm>
          <a:prstGeom prst="rect">
            <a:avLst/>
          </a:prstGeom>
        </p:spPr>
      </p:pic>
      <p:pic>
        <p:nvPicPr>
          <p:cNvPr id="7" name="Rectangle 429">
            <a:extLst>
              <a:ext uri="{FF2B5EF4-FFF2-40B4-BE49-F238E27FC236}">
                <a16:creationId xmlns:a16="http://schemas.microsoft.com/office/drawing/2014/main" id="{255CE3DA-AA0C-B916-42FE-0DF9E55D53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37275" y="2266950"/>
            <a:ext cx="26860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6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C7EC7245-4A79-DB63-8CFE-0F6629A1DD9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  <p:pic>
        <p:nvPicPr>
          <p:cNvPr id="3" name="Rectangle 444">
            <a:extLst>
              <a:ext uri="{FF2B5EF4-FFF2-40B4-BE49-F238E27FC236}">
                <a16:creationId xmlns:a16="http://schemas.microsoft.com/office/drawing/2014/main" id="{DD98BBCB-40FB-103E-C5D2-87A0A6505C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4500" y="3383734"/>
            <a:ext cx="7677150" cy="2959100"/>
          </a:xfrm>
          <a:prstGeom prst="rect">
            <a:avLst/>
          </a:prstGeom>
        </p:spPr>
      </p:pic>
      <p:sp>
        <p:nvSpPr>
          <p:cNvPr id="4" name="Case Study">
            <a:extLst>
              <a:ext uri="{FF2B5EF4-FFF2-40B4-BE49-F238E27FC236}">
                <a16:creationId xmlns:a16="http://schemas.microsoft.com/office/drawing/2014/main" id="{8C97FCA5-6313-C0ED-A25C-8F05454F0240}"/>
              </a:ext>
            </a:extLst>
          </p:cNvPr>
          <p:cNvSpPr/>
          <p:nvPr userDrawn="1"/>
        </p:nvSpPr>
        <p:spPr>
          <a:xfrm>
            <a:off x="784237" y="515165"/>
            <a:ext cx="2286000" cy="54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250" kern="0" spc="-100">
                <a:solidFill>
                  <a:srgbClr val="2651A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Case Study</a:t>
            </a:r>
          </a:p>
          <a:p>
            <a:pPr>
              <a:lnSpc>
                <a:spcPct val="110000"/>
              </a:lnSpc>
            </a:pPr>
            <a:endParaRPr lang="en-US" sz="3250" kern="0" spc="-100">
              <a:solidFill>
                <a:srgbClr val="2651A6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</p:txBody>
      </p:sp>
      <p:pic>
        <p:nvPicPr>
          <p:cNvPr id="5" name="Rectangle 401">
            <a:extLst>
              <a:ext uri="{FF2B5EF4-FFF2-40B4-BE49-F238E27FC236}">
                <a16:creationId xmlns:a16="http://schemas.microsoft.com/office/drawing/2014/main" id="{D8F8A568-4BF8-1846-6C19-3D5A6F2307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410450" y="1046934"/>
            <a:ext cx="4337050" cy="5295900"/>
          </a:xfrm>
          <a:prstGeom prst="rect">
            <a:avLst/>
          </a:prstGeom>
        </p:spPr>
      </p:pic>
      <p:sp>
        <p:nvSpPr>
          <p:cNvPr id="6" name="Client Global Cyber Security Vendor">
            <a:extLst>
              <a:ext uri="{FF2B5EF4-FFF2-40B4-BE49-F238E27FC236}">
                <a16:creationId xmlns:a16="http://schemas.microsoft.com/office/drawing/2014/main" id="{648D9DB5-B72F-0F10-C875-3D54D69C1378}"/>
              </a:ext>
            </a:extLst>
          </p:cNvPr>
          <p:cNvSpPr/>
          <p:nvPr userDrawn="1"/>
        </p:nvSpPr>
        <p:spPr>
          <a:xfrm>
            <a:off x="784237" y="1300934"/>
            <a:ext cx="3517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1667"/>
              </a:lnSpc>
            </a:pPr>
            <a:r>
              <a:rPr lang="en-US" sz="1600" b="1">
                <a:solidFill>
                  <a:srgbClr val="2651A6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Client: </a:t>
            </a:r>
            <a:r>
              <a:rPr lang="en-US" sz="1600">
                <a:solidFill>
                  <a:srgbClr val="061F4B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XYZ Corp</a:t>
            </a:r>
            <a:endParaRPr lang="en-US" sz="1600">
              <a:solidFill>
                <a:srgbClr val="061F4B"/>
              </a:solidFill>
            </a:endParaRPr>
          </a:p>
        </p:txBody>
      </p:sp>
      <p:sp>
        <p:nvSpPr>
          <p:cNvPr id="7" name="Partnered with RealDefense">
            <a:extLst>
              <a:ext uri="{FF2B5EF4-FFF2-40B4-BE49-F238E27FC236}">
                <a16:creationId xmlns:a16="http://schemas.microsoft.com/office/drawing/2014/main" id="{40056B94-F3C8-343B-3178-E736F52EE58D}"/>
              </a:ext>
            </a:extLst>
          </p:cNvPr>
          <p:cNvSpPr/>
          <p:nvPr userDrawn="1"/>
        </p:nvSpPr>
        <p:spPr>
          <a:xfrm>
            <a:off x="784237" y="1720034"/>
            <a:ext cx="29019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1667"/>
              </a:lnSpc>
            </a:pPr>
            <a:r>
              <a:rPr lang="en-US" sz="1600" b="1">
                <a:solidFill>
                  <a:srgbClr val="2651A6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Partnered with: </a:t>
            </a:r>
            <a:r>
              <a:rPr lang="en-US" sz="1600" err="1">
                <a:solidFill>
                  <a:srgbClr val="061F4B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RealDefense</a:t>
            </a:r>
            <a:endParaRPr lang="en-US" sz="1600">
              <a:solidFill>
                <a:srgbClr val="061F4B"/>
              </a:solidFill>
            </a:endParaRPr>
          </a:p>
        </p:txBody>
      </p:sp>
      <p:sp>
        <p:nvSpPr>
          <p:cNvPr id="8" name="Challenge">
            <a:extLst>
              <a:ext uri="{FF2B5EF4-FFF2-40B4-BE49-F238E27FC236}">
                <a16:creationId xmlns:a16="http://schemas.microsoft.com/office/drawing/2014/main" id="{186E3E25-2B64-0F2C-B528-4F2578A58119}"/>
              </a:ext>
            </a:extLst>
          </p:cNvPr>
          <p:cNvSpPr/>
          <p:nvPr userDrawn="1"/>
        </p:nvSpPr>
        <p:spPr>
          <a:xfrm>
            <a:off x="784237" y="2139134"/>
            <a:ext cx="631825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</a:pPr>
            <a:r>
              <a:rPr lang="en-US" sz="1600" b="1">
                <a:solidFill>
                  <a:srgbClr val="2651A6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Challenge:</a:t>
            </a:r>
            <a:endParaRPr lang="en-US" sz="1600">
              <a:solidFill>
                <a:srgbClr val="2651A6"/>
              </a:solidFill>
            </a:endParaRPr>
          </a:p>
        </p:txBody>
      </p:sp>
      <p:sp>
        <p:nvSpPr>
          <p:cNvPr id="9" name="Solution">
            <a:extLst>
              <a:ext uri="{FF2B5EF4-FFF2-40B4-BE49-F238E27FC236}">
                <a16:creationId xmlns:a16="http://schemas.microsoft.com/office/drawing/2014/main" id="{5A333B63-0301-4C69-835F-BCA8406F31ED}"/>
              </a:ext>
            </a:extLst>
          </p:cNvPr>
          <p:cNvSpPr/>
          <p:nvPr userDrawn="1"/>
        </p:nvSpPr>
        <p:spPr>
          <a:xfrm>
            <a:off x="796937" y="3570138"/>
            <a:ext cx="3121025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</a:pPr>
            <a:r>
              <a:rPr lang="en-US" sz="1600" b="1">
                <a:solidFill>
                  <a:srgbClr val="2651A6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Solution:</a:t>
            </a:r>
            <a:endParaRPr lang="en-US" sz="1600">
              <a:solidFill>
                <a:srgbClr val="2651A6"/>
              </a:solidFill>
            </a:endParaRPr>
          </a:p>
        </p:txBody>
      </p:sp>
      <p:sp>
        <p:nvSpPr>
          <p:cNvPr id="10" name="Results">
            <a:extLst>
              <a:ext uri="{FF2B5EF4-FFF2-40B4-BE49-F238E27FC236}">
                <a16:creationId xmlns:a16="http://schemas.microsoft.com/office/drawing/2014/main" id="{940BD258-471B-7CD6-A7CD-661AFE3AAC58}"/>
              </a:ext>
            </a:extLst>
          </p:cNvPr>
          <p:cNvSpPr/>
          <p:nvPr userDrawn="1"/>
        </p:nvSpPr>
        <p:spPr>
          <a:xfrm>
            <a:off x="4054475" y="3570138"/>
            <a:ext cx="31369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</a:pPr>
            <a:r>
              <a:rPr lang="en-US" sz="1600" b="1">
                <a:solidFill>
                  <a:srgbClr val="2651A6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Results:</a:t>
            </a:r>
            <a:endParaRPr lang="en-US" sz="1600">
              <a:solidFill>
                <a:srgbClr val="2651A6"/>
              </a:solidFill>
            </a:endParaRPr>
          </a:p>
        </p:txBody>
      </p:sp>
      <p:sp>
        <p:nvSpPr>
          <p:cNvPr id="11" name="Impact">
            <a:extLst>
              <a:ext uri="{FF2B5EF4-FFF2-40B4-BE49-F238E27FC236}">
                <a16:creationId xmlns:a16="http://schemas.microsoft.com/office/drawing/2014/main" id="{25988D57-49B1-10ED-1575-849B67DAF7C6}"/>
              </a:ext>
            </a:extLst>
          </p:cNvPr>
          <p:cNvSpPr/>
          <p:nvPr userDrawn="1"/>
        </p:nvSpPr>
        <p:spPr>
          <a:xfrm>
            <a:off x="7664450" y="1301750"/>
            <a:ext cx="8763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41667"/>
              </a:lnSpc>
            </a:pPr>
            <a:r>
              <a:rPr lang="en-US" sz="1600" b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IMPACT:</a:t>
            </a:r>
            <a:endParaRPr lang="en-US" sz="1600"/>
          </a:p>
        </p:txBody>
      </p:sp>
      <p:sp>
        <p:nvSpPr>
          <p:cNvPr id="12" name="name_60M in new annual revenue generated through the SmartScan program">
            <a:extLst>
              <a:ext uri="{FF2B5EF4-FFF2-40B4-BE49-F238E27FC236}">
                <a16:creationId xmlns:a16="http://schemas.microsoft.com/office/drawing/2014/main" id="{11770B61-1D0C-9678-762A-74CA5C51E4D3}"/>
              </a:ext>
            </a:extLst>
          </p:cNvPr>
          <p:cNvSpPr/>
          <p:nvPr userDrawn="1"/>
        </p:nvSpPr>
        <p:spPr>
          <a:xfrm>
            <a:off x="7664450" y="4476750"/>
            <a:ext cx="3708400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Sdfajkl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fsl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fsdjl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lk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afsdl;k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afsd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fasl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jkasdfl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afdslk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lkafs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adlkasfdlk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lk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sfdal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sfd</a:t>
            </a:r>
            <a:r>
              <a:rPr lang="en-US" sz="2250" b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l </a:t>
            </a:r>
            <a:r>
              <a:rPr lang="en-US" sz="2250" b="0" err="1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lasfdasdf</a:t>
            </a:r>
            <a:endParaRPr lang="en-US" sz="2250" b="0"/>
          </a:p>
        </p:txBody>
      </p:sp>
    </p:spTree>
    <p:extLst>
      <p:ext uri="{BB962C8B-B14F-4D97-AF65-F5344CB8AC3E}">
        <p14:creationId xmlns:p14="http://schemas.microsoft.com/office/powerpoint/2010/main" val="289870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scription P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7243A555-75CC-2720-9DE0-2C138AE4E1A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119363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escrip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ver" descr="preencoded.png">
            <a:extLst>
              <a:ext uri="{FF2B5EF4-FFF2-40B4-BE49-F238E27FC236}">
                <a16:creationId xmlns:a16="http://schemas.microsoft.com/office/drawing/2014/main" id="{5385BC0A-4138-3359-01BD-1E4FA5038B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lick to Edit 1">
            <a:extLst>
              <a:ext uri="{FF2B5EF4-FFF2-40B4-BE49-F238E27FC236}">
                <a16:creationId xmlns:a16="http://schemas.microsoft.com/office/drawing/2014/main" id="{E8564870-615E-63EC-524D-8C660932E0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4244415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t>Click to Edit 1</a:t>
            </a:r>
          </a:p>
        </p:txBody>
      </p:sp>
      <p:sp>
        <p:nvSpPr>
          <p:cNvPr id="8" name="Nivel de texto 1…">
            <a:extLst>
              <a:ext uri="{FF2B5EF4-FFF2-40B4-BE49-F238E27FC236}">
                <a16:creationId xmlns:a16="http://schemas.microsoft.com/office/drawing/2014/main" id="{D22642ED-16ED-9128-7F51-0918338012D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7184465" cy="3727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5DD84820-88F1-84B9-F22B-388EBB55E1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406661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escrip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lick to Edit 1">
            <a:extLst>
              <a:ext uri="{FF2B5EF4-FFF2-40B4-BE49-F238E27FC236}">
                <a16:creationId xmlns:a16="http://schemas.microsoft.com/office/drawing/2014/main" id="{E8564870-615E-63EC-524D-8C660932E0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4244415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t>Click to Edit 1</a:t>
            </a:r>
          </a:p>
        </p:txBody>
      </p:sp>
      <p:sp>
        <p:nvSpPr>
          <p:cNvPr id="8" name="Nivel de texto 1…">
            <a:extLst>
              <a:ext uri="{FF2B5EF4-FFF2-40B4-BE49-F238E27FC236}">
                <a16:creationId xmlns:a16="http://schemas.microsoft.com/office/drawing/2014/main" id="{D22642ED-16ED-9128-7F51-0918338012D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7184465" cy="3727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C1F73DB3-D7AB-D327-C8AF-8E6205F6B4D7}"/>
              </a:ext>
            </a:extLst>
          </p:cNvPr>
          <p:cNvSpPr>
            <a:spLocks noGrp="1"/>
          </p:cNvSpPr>
          <p:nvPr>
            <p:ph type="pic" sz="half" idx="21"/>
          </p:nvPr>
        </p:nvSpPr>
        <p:spPr>
          <a:xfrm>
            <a:off x="7199634" y="2124116"/>
            <a:ext cx="4815843" cy="41249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" name="Nivel de texto 1…">
            <a:extLst>
              <a:ext uri="{FF2B5EF4-FFF2-40B4-BE49-F238E27FC236}">
                <a16:creationId xmlns:a16="http://schemas.microsoft.com/office/drawing/2014/main" id="{D3D39137-EB40-6F06-2330-C8E3300A108C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803088" y="2124116"/>
            <a:ext cx="3966136" cy="35505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 marL="914400" indent="0">
              <a:buNone/>
              <a:defRPr sz="3600" b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</a:t>
            </a:r>
            <a:r>
              <a:rPr lang="en-US"/>
              <a:t>3</a:t>
            </a:r>
            <a:endParaRPr/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4" name="Número de diapositiva">
            <a:extLst>
              <a:ext uri="{FF2B5EF4-FFF2-40B4-BE49-F238E27FC236}">
                <a16:creationId xmlns:a16="http://schemas.microsoft.com/office/drawing/2014/main" id="{FB49FFBF-FAD4-2448-55E2-515E7B633BF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281183" y="6499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339007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escrip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ND SLIDE" descr="END SLIDE">
            <a:extLst>
              <a:ext uri="{FF2B5EF4-FFF2-40B4-BE49-F238E27FC236}">
                <a16:creationId xmlns:a16="http://schemas.microsoft.com/office/drawing/2014/main" id="{8D64774B-5B6E-ABA9-7584-EF316227A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Rectangle 400" descr="Rectangle 400">
            <a:extLst>
              <a:ext uri="{FF2B5EF4-FFF2-40B4-BE49-F238E27FC236}">
                <a16:creationId xmlns:a16="http://schemas.microsoft.com/office/drawing/2014/main" id="{2F31A3E0-2124-6063-4AF1-5243363292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7839906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1" descr="image 1">
            <a:extLst>
              <a:ext uri="{FF2B5EF4-FFF2-40B4-BE49-F238E27FC236}">
                <a16:creationId xmlns:a16="http://schemas.microsoft.com/office/drawing/2014/main" id="{2D700817-9048-3165-A518-9458BDD51F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4635" y="560801"/>
            <a:ext cx="2343150" cy="38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Shield" descr="Shield">
            <a:extLst>
              <a:ext uri="{FF2B5EF4-FFF2-40B4-BE49-F238E27FC236}">
                <a16:creationId xmlns:a16="http://schemas.microsoft.com/office/drawing/2014/main" id="{59EC0FF7-6E81-29D3-D517-6C0815FB737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43600" y="508000"/>
            <a:ext cx="6248400" cy="635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093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e diapositiva">
            <a:extLst>
              <a:ext uri="{FF2B5EF4-FFF2-40B4-BE49-F238E27FC236}">
                <a16:creationId xmlns:a16="http://schemas.microsoft.com/office/drawing/2014/main" id="{3DC6D146-2C5E-8BAA-9201-9B7D207097C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18203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500"/>
            </a:lvl1pPr>
          </a:lstStyle>
          <a:p>
            <a:fld id="{86CB4B4D-7CA3-9044-876B-883B54F8677D}" type="slidenum">
              <a:rPr lang="en-DO" smtClean="0"/>
              <a:pPr/>
              <a:t>‹#›</a:t>
            </a:fld>
            <a:endParaRPr lang="en-DO"/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D136227-725A-7533-63A1-504A9F76F798}"/>
              </a:ext>
            </a:extLst>
          </p:cNvPr>
          <p:cNvSpPr txBox="1"/>
          <p:nvPr userDrawn="1"/>
        </p:nvSpPr>
        <p:spPr>
          <a:xfrm>
            <a:off x="5483819" y="6598846"/>
            <a:ext cx="10083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CONFIDENTIAL 2025</a:t>
            </a:r>
          </a:p>
        </p:txBody>
      </p:sp>
      <p:pic>
        <p:nvPicPr>
          <p:cNvPr id="14" name="Picture 7" descr="Picture 7">
            <a:extLst>
              <a:ext uri="{FF2B5EF4-FFF2-40B4-BE49-F238E27FC236}">
                <a16:creationId xmlns:a16="http://schemas.microsoft.com/office/drawing/2014/main" id="{D3E29985-F235-6ACD-BD62-B5E1625AABC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8104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93" r:id="rId2"/>
    <p:sldLayoutId id="2147483796" r:id="rId3"/>
    <p:sldLayoutId id="2147483797" r:id="rId4"/>
    <p:sldLayoutId id="2147483798" r:id="rId5"/>
    <p:sldLayoutId id="2147483795" r:id="rId6"/>
    <p:sldLayoutId id="2147483713" r:id="rId7"/>
    <p:sldLayoutId id="2147483714" r:id="rId8"/>
    <p:sldLayoutId id="214748380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lide Number Placeholder 24"/>
          <p:cNvSpPr txBox="1">
            <a:spLocks noGrp="1"/>
          </p:cNvSpPr>
          <p:nvPr>
            <p:ph type="sldNum" sz="quarter" idx="4"/>
          </p:nvPr>
        </p:nvSpPr>
        <p:spPr>
          <a:xfrm>
            <a:off x="11786165" y="6551531"/>
            <a:ext cx="160644" cy="2184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pic>
        <p:nvPicPr>
          <p:cNvPr id="139" name="Cover" descr="Cov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08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Rectangle 399" descr="Rectangle 3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100" y="3435350"/>
            <a:ext cx="5803900" cy="3422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Group 95797" descr="Group 957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9950" y="1409700"/>
            <a:ext cx="4972050" cy="4375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 1" descr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050" y="811953"/>
            <a:ext cx="2667000" cy="43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Frame 267" descr="Frame 2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050" y="5522802"/>
            <a:ext cx="5168900" cy="571502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Your RAM is running low"/>
          <p:cNvSpPr txBox="1"/>
          <p:nvPr/>
        </p:nvSpPr>
        <p:spPr>
          <a:xfrm>
            <a:off x="8096056" y="3098120"/>
            <a:ext cx="1883721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sz="850">
                <a:latin typeface="Montserrat" pitchFamily="2" charset="77"/>
              </a:rPr>
              <a:t>Your RAM is running low.</a:t>
            </a:r>
          </a:p>
        </p:txBody>
      </p:sp>
      <p:sp>
        <p:nvSpPr>
          <p:cNvPr id="145" name="SIGNAL"/>
          <p:cNvSpPr txBox="1"/>
          <p:nvPr/>
        </p:nvSpPr>
        <p:spPr>
          <a:xfrm>
            <a:off x="8096056" y="2826227"/>
            <a:ext cx="420922" cy="149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SIGNAL</a:t>
            </a:r>
          </a:p>
        </p:txBody>
      </p:sp>
      <p:sp>
        <p:nvSpPr>
          <p:cNvPr id="146" name="Free it up to speed up your PC"/>
          <p:cNvSpPr txBox="1"/>
          <p:nvPr/>
        </p:nvSpPr>
        <p:spPr>
          <a:xfrm>
            <a:off x="8096056" y="3931403"/>
            <a:ext cx="1737218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lang="en-US" sz="850">
                <a:latin typeface="Montserrat" pitchFamily="2" charset="77"/>
              </a:rPr>
              <a:t>Free it to speed up your PC.</a:t>
            </a:r>
            <a:endParaRPr sz="850">
              <a:latin typeface="Montserrat" pitchFamily="2" charset="77"/>
            </a:endParaRPr>
          </a:p>
        </p:txBody>
      </p:sp>
      <p:sp>
        <p:nvSpPr>
          <p:cNvPr id="147" name="Opportunity"/>
          <p:cNvSpPr txBox="1"/>
          <p:nvPr/>
        </p:nvSpPr>
        <p:spPr>
          <a:xfrm>
            <a:off x="8096056" y="3583665"/>
            <a:ext cx="1072346" cy="150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OPPORTUNITY</a:t>
            </a:r>
          </a:p>
        </p:txBody>
      </p:sp>
      <p:sp>
        <p:nvSpPr>
          <p:cNvPr id="148" name="H2"/>
          <p:cNvSpPr txBox="1"/>
          <p:nvPr/>
        </p:nvSpPr>
        <p:spPr>
          <a:xfrm>
            <a:off x="654050" y="2031425"/>
            <a:ext cx="7423150" cy="3167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spAutoFit/>
          </a:bodyPr>
          <a:lstStyle/>
          <a:p>
            <a:pPr>
              <a:lnSpc>
                <a:spcPct val="98333"/>
              </a:lnSpc>
              <a:defRPr sz="3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lang="en-US" sz="3000"/>
              <a:t>Q1 2026</a:t>
            </a:r>
          </a:p>
          <a:p>
            <a:pPr>
              <a:lnSpc>
                <a:spcPct val="98333"/>
              </a:lnSpc>
              <a:defRPr sz="3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lang="en-US" sz="6000">
                <a:latin typeface="Montserrat SemiBold"/>
                <a:ea typeface="Montserrat SemiBold"/>
                <a:cs typeface="Montserrat SemiBold"/>
                <a:sym typeface="Montserrat SemiBold"/>
              </a:rPr>
              <a:t>Tested Marketing Optimization Tactics</a:t>
            </a:r>
            <a:endParaRPr sz="3000" baseline="74000"/>
          </a:p>
        </p:txBody>
      </p:sp>
      <p:sp>
        <p:nvSpPr>
          <p:cNvPr id="149" name="Body"/>
          <p:cNvSpPr txBox="1"/>
          <p:nvPr/>
        </p:nvSpPr>
        <p:spPr>
          <a:xfrm>
            <a:off x="903486" y="5532378"/>
            <a:ext cx="4938515" cy="53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>
            <a:spAutoFit/>
          </a:bodyPr>
          <a:lstStyle/>
          <a:p>
            <a:pPr>
              <a:lnSpc>
                <a:spcPct val="113333"/>
              </a:lnSpc>
              <a:defRPr sz="1600" b="1" spc="-50">
                <a:solidFill>
                  <a:srgbClr val="FFFFFF"/>
                </a:solidFill>
                <a:latin typeface="Lexend Bold"/>
                <a:ea typeface="Lexend Bold"/>
                <a:cs typeface="Lexend Bold"/>
                <a:sym typeface="Lexend Bold"/>
              </a:defRPr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Susan Jeffery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333"/>
              </a:lnSpc>
              <a:defRPr sz="1600" spc="-50">
                <a:solidFill>
                  <a:srgbClr val="FFFFFF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&amp; Content Marketing Manager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D4876-5BFB-8340-7589-9EB8FFE6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537402"/>
            <a:ext cx="10061063" cy="372779"/>
          </a:xfrm>
        </p:spPr>
        <p:txBody>
          <a:bodyPr>
            <a:normAutofit fontScale="90000"/>
          </a:bodyPr>
          <a:lstStyle/>
          <a:p>
            <a:r>
              <a:rPr lang="en-US"/>
              <a:t>Recommended Preventative Toaster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6C00A-2314-E282-CF92-C855B38E7FE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/>
              <a:t>Native design boosts performance and trust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3AC0078-DE65-F94F-7860-243ED6084CA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411" y="1579563"/>
            <a:ext cx="4657091" cy="449103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28A215-B7FF-3ACF-81ED-A2DEB6F5B061}"/>
              </a:ext>
            </a:extLst>
          </p:cNvPr>
          <p:cNvCxnSpPr/>
          <p:nvPr/>
        </p:nvCxnSpPr>
        <p:spPr>
          <a:xfrm>
            <a:off x="2625213" y="4404852"/>
            <a:ext cx="13076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3C920D-32F3-55DB-C04F-92B0D2B554E2}"/>
              </a:ext>
            </a:extLst>
          </p:cNvPr>
          <p:cNvSpPr txBox="1"/>
          <p:nvPr/>
        </p:nvSpPr>
        <p:spPr>
          <a:xfrm>
            <a:off x="1496509" y="4218462"/>
            <a:ext cx="1084211" cy="372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Benefits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930A4FA-EC94-4C84-375E-3414BE7B66AD}"/>
              </a:ext>
            </a:extLst>
          </p:cNvPr>
          <p:cNvCxnSpPr/>
          <p:nvPr/>
        </p:nvCxnSpPr>
        <p:spPr>
          <a:xfrm>
            <a:off x="2625213" y="2541640"/>
            <a:ext cx="13076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93C070D-AF23-7B27-BD6F-58330C526530}"/>
              </a:ext>
            </a:extLst>
          </p:cNvPr>
          <p:cNvSpPr txBox="1"/>
          <p:nvPr/>
        </p:nvSpPr>
        <p:spPr>
          <a:xfrm>
            <a:off x="1232369" y="2317360"/>
            <a:ext cx="1612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Brand Recommends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44157B-1C52-495F-B08B-178D471FBC01}"/>
              </a:ext>
            </a:extLst>
          </p:cNvPr>
          <p:cNvCxnSpPr/>
          <p:nvPr/>
        </p:nvCxnSpPr>
        <p:spPr>
          <a:xfrm>
            <a:off x="2490721" y="5432323"/>
            <a:ext cx="13076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08C34CD-CAA9-DC47-FA09-751F09B2B107}"/>
              </a:ext>
            </a:extLst>
          </p:cNvPr>
          <p:cNvSpPr txBox="1"/>
          <p:nvPr/>
        </p:nvSpPr>
        <p:spPr>
          <a:xfrm>
            <a:off x="1496509" y="5245933"/>
            <a:ext cx="1084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Benefit CTA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818C7C50-61BF-53F4-0162-B800D4465E8C}"/>
              </a:ext>
            </a:extLst>
          </p:cNvPr>
          <p:cNvSpPr/>
          <p:nvPr/>
        </p:nvSpPr>
        <p:spPr>
          <a:xfrm>
            <a:off x="8770374" y="2015613"/>
            <a:ext cx="383458" cy="38766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AE4C03-B626-C5B3-3A12-066A1DF07A33}"/>
              </a:ext>
            </a:extLst>
          </p:cNvPr>
          <p:cNvSpPr txBox="1"/>
          <p:nvPr/>
        </p:nvSpPr>
        <p:spPr>
          <a:xfrm>
            <a:off x="9620864" y="3244334"/>
            <a:ext cx="1612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Native Design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45AD33-3D95-415E-3BC3-C32AFB229370}"/>
              </a:ext>
            </a:extLst>
          </p:cNvPr>
          <p:cNvSpPr txBox="1"/>
          <p:nvPr/>
        </p:nvSpPr>
        <p:spPr>
          <a:xfrm>
            <a:off x="9153832" y="3724538"/>
            <a:ext cx="2546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30-183% CTR lift across several partners</a:t>
            </a:r>
          </a:p>
        </p:txBody>
      </p:sp>
    </p:spTree>
    <p:extLst>
      <p:ext uri="{BB962C8B-B14F-4D97-AF65-F5344CB8AC3E}">
        <p14:creationId xmlns:p14="http://schemas.microsoft.com/office/powerpoint/2010/main" val="3770609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71039-1C38-89FE-1989-F09C87D40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537402"/>
            <a:ext cx="10709992" cy="372779"/>
          </a:xfrm>
        </p:spPr>
        <p:txBody>
          <a:bodyPr>
            <a:noAutofit/>
          </a:bodyPr>
          <a:lstStyle/>
          <a:p>
            <a:r>
              <a:rPr lang="en-US" sz="2800"/>
              <a:t>Recommended Native Design with Dynamic Messaging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AE2ED-0F81-6D0B-2950-3FD85089BD3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/>
              <a:t>Simplified design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72EEC6-A6A1-81E1-4D3F-C4CC7893B3E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194" y="1579563"/>
            <a:ext cx="5395525" cy="4491037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45003859-1085-146B-4694-2E08555607FC}"/>
              </a:ext>
            </a:extLst>
          </p:cNvPr>
          <p:cNvSpPr/>
          <p:nvPr/>
        </p:nvSpPr>
        <p:spPr>
          <a:xfrm>
            <a:off x="9054193" y="1789471"/>
            <a:ext cx="383458" cy="428112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0E755-2073-F897-CB7A-653E7EBC2D3E}"/>
              </a:ext>
            </a:extLst>
          </p:cNvPr>
          <p:cNvSpPr txBox="1"/>
          <p:nvPr/>
        </p:nvSpPr>
        <p:spPr>
          <a:xfrm>
            <a:off x="9667125" y="3745369"/>
            <a:ext cx="1307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28% CTR</a:t>
            </a:r>
          </a:p>
        </p:txBody>
      </p:sp>
    </p:spTree>
    <p:extLst>
      <p:ext uri="{BB962C8B-B14F-4D97-AF65-F5344CB8AC3E}">
        <p14:creationId xmlns:p14="http://schemas.microsoft.com/office/powerpoint/2010/main" val="3169041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CBF2B-2D61-4DC0-C173-AFCE7D588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Benefits in CTA boost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CC05F-2465-E89B-7B8A-37DC109B7C7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322574-6A3D-0CC2-2324-CA0A01AF21E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8" y="2049082"/>
            <a:ext cx="10666413" cy="3551998"/>
          </a:xfrm>
          <a:prstGeom prst="rect">
            <a:avLst/>
          </a:prstGeom>
        </p:spPr>
      </p:pic>
      <p:sp>
        <p:nvSpPr>
          <p:cNvPr id="9" name="Left Brace 8">
            <a:extLst>
              <a:ext uri="{FF2B5EF4-FFF2-40B4-BE49-F238E27FC236}">
                <a16:creationId xmlns:a16="http://schemas.microsoft.com/office/drawing/2014/main" id="{BE3EAA7E-24F9-7631-2686-E9D234D8A934}"/>
              </a:ext>
            </a:extLst>
          </p:cNvPr>
          <p:cNvSpPr/>
          <p:nvPr/>
        </p:nvSpPr>
        <p:spPr>
          <a:xfrm rot="16200000">
            <a:off x="7584806" y="2505001"/>
            <a:ext cx="343703" cy="5665373"/>
          </a:xfrm>
          <a:prstGeom prst="leftBrace">
            <a:avLst>
              <a:gd name="adj1" fmla="val 8333"/>
              <a:gd name="adj2" fmla="val 5222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1840B0-0DEE-C7D4-AE46-1FEA949D4A74}"/>
              </a:ext>
            </a:extLst>
          </p:cNvPr>
          <p:cNvSpPr txBox="1"/>
          <p:nvPr/>
        </p:nvSpPr>
        <p:spPr>
          <a:xfrm>
            <a:off x="7058243" y="5601080"/>
            <a:ext cx="199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Benefit vs Action: </a:t>
            </a:r>
          </a:p>
          <a:p>
            <a:r>
              <a:rPr lang="en-US"/>
              <a:t>Install &lt; Upgrade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24EA8-E696-9FB9-A2DD-31CE5ECC9938}"/>
              </a:ext>
            </a:extLst>
          </p:cNvPr>
          <p:cNvSpPr txBox="1"/>
          <p:nvPr/>
        </p:nvSpPr>
        <p:spPr>
          <a:xfrm>
            <a:off x="7382590" y="1818249"/>
            <a:ext cx="3253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B050"/>
                </a:solidFill>
              </a:rPr>
              <a:t>2X CTR Improvement</a:t>
            </a:r>
          </a:p>
        </p:txBody>
      </p:sp>
    </p:spTree>
    <p:extLst>
      <p:ext uri="{BB962C8B-B14F-4D97-AF65-F5344CB8AC3E}">
        <p14:creationId xmlns:p14="http://schemas.microsoft.com/office/powerpoint/2010/main" val="6950771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94A9-0F2F-7F0F-D678-0046D5274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537402"/>
            <a:ext cx="10388600" cy="372779"/>
          </a:xfrm>
        </p:spPr>
        <p:txBody>
          <a:bodyPr>
            <a:normAutofit fontScale="90000"/>
          </a:bodyPr>
          <a:lstStyle/>
          <a:p>
            <a:r>
              <a:rPr lang="en-US"/>
              <a:t>Does Social Proof Move the Needle? Not Here.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FBB82-081F-CE50-CE41-BA1F7C7D6D9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D68F43F-C149-2D14-3B68-5CED4E88865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" y="2007120"/>
            <a:ext cx="5676900" cy="3784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4C94D1-536E-A8DA-9E79-69041DF9BAD5}"/>
              </a:ext>
            </a:extLst>
          </p:cNvPr>
          <p:cNvSpPr txBox="1"/>
          <p:nvPr/>
        </p:nvSpPr>
        <p:spPr>
          <a:xfrm>
            <a:off x="7175500" y="2101850"/>
            <a:ext cx="4108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Adding social proof to a landing page</a:t>
            </a:r>
          </a:p>
          <a:p>
            <a:endParaRPr lang="en-US"/>
          </a:p>
          <a:p>
            <a:r>
              <a:rPr lang="en-US"/>
              <a:t>Had a </a:t>
            </a:r>
            <a:r>
              <a:rPr lang="en-US" b="1">
                <a:solidFill>
                  <a:srgbClr val="C00000"/>
                </a:solidFill>
              </a:rPr>
              <a:t>4.85% LOWER </a:t>
            </a:r>
            <a:r>
              <a:rPr lang="en-US"/>
              <a:t>conversion rate</a:t>
            </a:r>
          </a:p>
        </p:txBody>
      </p:sp>
    </p:spTree>
    <p:extLst>
      <p:ext uri="{BB962C8B-B14F-4D97-AF65-F5344CB8AC3E}">
        <p14:creationId xmlns:p14="http://schemas.microsoft.com/office/powerpoint/2010/main" val="8063994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99B5421-85BA-E851-C10D-F80C2107D2E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7" y="3537152"/>
            <a:ext cx="6465582" cy="32327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86BC21-2845-5F43-50DC-58D976438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14" y="167149"/>
            <a:ext cx="6451705" cy="32258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BF3367-1CFF-34FB-6A8E-4C4926269540}"/>
              </a:ext>
            </a:extLst>
          </p:cNvPr>
          <p:cNvSpPr txBox="1"/>
          <p:nvPr/>
        </p:nvSpPr>
        <p:spPr>
          <a:xfrm>
            <a:off x="4778477" y="1780075"/>
            <a:ext cx="1588908" cy="46166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</a:rPr>
              <a:t>2X CTR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64C6CD-CA53-F8EE-6CBD-7F939A7975A8}"/>
              </a:ext>
            </a:extLst>
          </p:cNvPr>
          <p:cNvCxnSpPr/>
          <p:nvPr/>
        </p:nvCxnSpPr>
        <p:spPr>
          <a:xfrm flipH="1">
            <a:off x="5053781" y="2330245"/>
            <a:ext cx="412954" cy="53094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59796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15F2-EABF-B6FF-849E-A852EFF2D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Who’s afraid of the word order?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EA036-E0B8-D2E9-5201-8302647694E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/>
              <a:t>Changing from “order” to “offer”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645713-ED08-74EC-6195-C8348264F90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25" y="1703387"/>
            <a:ext cx="9168549" cy="71657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30C0CB6-6C57-43EA-9AC2-148AEA9B5CBF}"/>
              </a:ext>
            </a:extLst>
          </p:cNvPr>
          <p:cNvCxnSpPr/>
          <p:nvPr/>
        </p:nvCxnSpPr>
        <p:spPr>
          <a:xfrm>
            <a:off x="1170039" y="2212258"/>
            <a:ext cx="1602658" cy="2851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rame 8">
            <a:extLst>
              <a:ext uri="{FF2B5EF4-FFF2-40B4-BE49-F238E27FC236}">
                <a16:creationId xmlns:a16="http://schemas.microsoft.com/office/drawing/2014/main" id="{249BE306-D48E-1179-BC1E-F622E4C0CB53}"/>
              </a:ext>
            </a:extLst>
          </p:cNvPr>
          <p:cNvSpPr/>
          <p:nvPr/>
        </p:nvSpPr>
        <p:spPr>
          <a:xfrm>
            <a:off x="2930013" y="2497394"/>
            <a:ext cx="1170039" cy="36576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88CBA2-9D07-C060-0763-B9CA46BEEE95}"/>
              </a:ext>
            </a:extLst>
          </p:cNvPr>
          <p:cNvSpPr txBox="1"/>
          <p:nvPr/>
        </p:nvSpPr>
        <p:spPr>
          <a:xfrm>
            <a:off x="-9832" y="1842926"/>
            <a:ext cx="13507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</a:rPr>
              <a:t>8.4%</a:t>
            </a:r>
          </a:p>
          <a:p>
            <a:pPr algn="ctr"/>
            <a:r>
              <a:rPr lang="en-US" sz="1400" b="1"/>
              <a:t>Conversion Increase</a:t>
            </a:r>
          </a:p>
        </p:txBody>
      </p:sp>
    </p:spTree>
    <p:extLst>
      <p:ext uri="{BB962C8B-B14F-4D97-AF65-F5344CB8AC3E}">
        <p14:creationId xmlns:p14="http://schemas.microsoft.com/office/powerpoint/2010/main" val="361085494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RealDefence Swatch">
      <a:dk1>
        <a:srgbClr val="061F4B"/>
      </a:dk1>
      <a:lt1>
        <a:srgbClr val="FFFFFF"/>
      </a:lt1>
      <a:dk2>
        <a:srgbClr val="2651A6"/>
      </a:dk2>
      <a:lt2>
        <a:srgbClr val="ECEBED"/>
      </a:lt2>
      <a:accent1>
        <a:srgbClr val="000000"/>
      </a:accent1>
      <a:accent2>
        <a:srgbClr val="C9D5E3"/>
      </a:accent2>
      <a:accent3>
        <a:srgbClr val="8A8A8A"/>
      </a:accent3>
      <a:accent4>
        <a:srgbClr val="E9EFFB"/>
      </a:accent4>
      <a:accent5>
        <a:srgbClr val="3A9CE5"/>
      </a:accent5>
      <a:accent6>
        <a:srgbClr val="0058BB"/>
      </a:accent6>
      <a:hlink>
        <a:srgbClr val="3A9CE5"/>
      </a:hlink>
      <a:folHlink>
        <a:srgbClr val="EC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in Title Page">
  <a:themeElements>
    <a:clrScheme name="Main Title Pag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0000FF"/>
      </a:hlink>
      <a:folHlink>
        <a:srgbClr val="FF00FF"/>
      </a:folHlink>
    </a:clrScheme>
    <a:fontScheme name="Main Title Pag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ain Title Pag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FEEE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3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22222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3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22222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126</Words>
  <Application>Microsoft Office PowerPoint</Application>
  <PresentationFormat>Widescreen</PresentationFormat>
  <Paragraphs>32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Aptos</vt:lpstr>
      <vt:lpstr>Arial</vt:lpstr>
      <vt:lpstr>Calibri</vt:lpstr>
      <vt:lpstr>Montserrat</vt:lpstr>
      <vt:lpstr>Montserrat Medium</vt:lpstr>
      <vt:lpstr>Montserrat SemiBold</vt:lpstr>
      <vt:lpstr>Open Sans</vt:lpstr>
      <vt:lpstr>Open Sans Bold</vt:lpstr>
      <vt:lpstr>Open Sans Light</vt:lpstr>
      <vt:lpstr>Open Sans Regular</vt:lpstr>
      <vt:lpstr>Office Theme</vt:lpstr>
      <vt:lpstr>PowerPoint Presentation</vt:lpstr>
      <vt:lpstr>Recommended Preventative Toaster Design</vt:lpstr>
      <vt:lpstr>Recommended Native Design with Dynamic Messaging</vt:lpstr>
      <vt:lpstr>Benefits in CTA boost results</vt:lpstr>
      <vt:lpstr>Does Social Proof Move the Needle? Not Here.</vt:lpstr>
      <vt:lpstr>PowerPoint Presentation</vt:lpstr>
      <vt:lpstr>Who’s afraid of the word order?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Susan Jeffery</cp:lastModifiedBy>
  <cp:revision>1</cp:revision>
  <dcterms:modified xsi:type="dcterms:W3CDTF">2026-04-02T17:16:34Z</dcterms:modified>
</cp:coreProperties>
</file>